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  <p:sldMasterId id="2147483770" r:id="rId3"/>
    <p:sldMasterId id="2147483801" r:id="rId4"/>
  </p:sldMasterIdLst>
  <p:notesMasterIdLst>
    <p:notesMasterId r:id="rId12"/>
  </p:notesMasterIdLst>
  <p:sldIdLst>
    <p:sldId id="279" r:id="rId5"/>
    <p:sldId id="265" r:id="rId6"/>
    <p:sldId id="257" r:id="rId7"/>
    <p:sldId id="261" r:id="rId8"/>
    <p:sldId id="273" r:id="rId9"/>
    <p:sldId id="270" r:id="rId10"/>
    <p:sldId id="27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94ADD1-7E91-40EE-D033-D6F45D6C4CB9}" v="5" dt="2025-11-05T01:07:55.432"/>
    <p1510:client id="{76217E76-EDD5-4A45-B6D0-CF38DC83E720}" v="742" dt="2025-11-05T08:07:34.387"/>
    <p1510:client id="{82C3BE17-37C2-E31E-FD4E-49B035BA2829}" v="38" dt="2025-11-05T05:15:24.710"/>
    <p1510:client id="{82EEBB7B-2CF0-BDA6-1AA8-550623615F09}" v="46" dt="2025-11-05T05:51:11.636"/>
    <p1510:client id="{939083DF-E45B-110D-0BFB-32636425A8BA}" v="43" dt="2025-11-05T03:41:19.763"/>
    <p1510:client id="{B42DD835-ECE0-D47C-E2B0-E09295014084}" v="29" dt="2025-11-05T05:04:47.299"/>
    <p1510:client id="{D2196268-81E4-E76D-0D50-8D46D87FA105}" v="27" dt="2025-11-05T05:06:37.562"/>
    <p1510:client id="{D5C35FD2-B428-575E-EB75-759678FEE536}" v="45" dt="2025-11-04T15:32:25.692"/>
    <p1510:client id="{F80B3448-5B08-01C8-54D2-AABAFFF0C685}" v="1" dt="2025-11-04T13:31:38.8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81423-0F5F-4B84-A616-1C770D91C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4926B384-61E0-4C8D-BAAE-DA6D2A47322B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拡張機能</a:t>
          </a:r>
        </a:p>
      </dgm:t>
    </dgm:pt>
    <dgm:pt modelId="{3485D71A-DA92-4E8D-9891-D87E51C62C84}" type="parTrans" cxnId="{8F4539A8-13A5-4EC6-9DF3-B619A9C9FDF2}">
      <dgm:prSet/>
      <dgm:spPr/>
      <dgm:t>
        <a:bodyPr/>
        <a:lstStyle/>
        <a:p>
          <a:endParaRPr kumimoji="1" lang="ja-JP" altLang="en-US"/>
        </a:p>
      </dgm:t>
    </dgm:pt>
    <dgm:pt modelId="{33C29A4B-04AC-48F8-9115-1ED51FF9423E}" type="sibTrans" cxnId="{8F4539A8-13A5-4EC6-9DF3-B619A9C9FDF2}">
      <dgm:prSet/>
      <dgm:spPr/>
      <dgm:t>
        <a:bodyPr/>
        <a:lstStyle/>
        <a:p>
          <a:endParaRPr kumimoji="1" lang="ja-JP" altLang="en-US"/>
        </a:p>
      </dgm:t>
    </dgm:pt>
    <dgm:pt modelId="{202AFB29-C09C-4C6C-9875-607356EF0FBD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サーバーとの接続</a:t>
          </a:r>
          <a:r>
            <a:rPr kumimoji="1" lang="en-US" altLang="ja-JP">
              <a:solidFill>
                <a:schemeClr val="tx1"/>
              </a:solidFill>
            </a:rPr>
            <a:t>,</a:t>
          </a:r>
          <a:r>
            <a:rPr kumimoji="1" lang="ja-JP" altLang="en-US">
              <a:solidFill>
                <a:schemeClr val="tx1"/>
              </a:solidFill>
            </a:rPr>
            <a:t>　送信</a:t>
          </a:r>
        </a:p>
      </dgm:t>
    </dgm:pt>
    <dgm:pt modelId="{48E253DE-449E-4B72-A0FE-0DAA096AF601}" type="parTrans" cxnId="{AB35F590-4207-41AE-B583-31CC18B6B3F6}">
      <dgm:prSet/>
      <dgm:spPr/>
      <dgm:t>
        <a:bodyPr/>
        <a:lstStyle/>
        <a:p>
          <a:endParaRPr kumimoji="1" lang="ja-JP" altLang="en-US"/>
        </a:p>
      </dgm:t>
    </dgm:pt>
    <dgm:pt modelId="{26B55AE4-54B8-4691-AE9F-FC34254DEDE9}" type="sibTrans" cxnId="{AB35F590-4207-41AE-B583-31CC18B6B3F6}">
      <dgm:prSet/>
      <dgm:spPr/>
      <dgm:t>
        <a:bodyPr/>
        <a:lstStyle/>
        <a:p>
          <a:endParaRPr kumimoji="1" lang="ja-JP" altLang="en-US"/>
        </a:p>
      </dgm:t>
    </dgm:pt>
    <dgm:pt modelId="{30459ED9-AB0D-46C7-BDC2-4E9AB3E1C478}">
      <dgm:prSet phldrT="[テキスト]" phldr="0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en-US" altLang="ja-JP">
              <a:solidFill>
                <a:schemeClr val="tx1"/>
              </a:solidFill>
            </a:rPr>
            <a:t>UI</a:t>
          </a:r>
          <a:r>
            <a:rPr kumimoji="1" lang="ja-JP" altLang="en-US">
              <a:solidFill>
                <a:schemeClr val="tx1"/>
              </a:solidFill>
            </a:rPr>
            <a:t>のデザイン</a:t>
          </a:r>
          <a:r>
            <a:rPr kumimoji="1" lang="en-US" altLang="ja-JP">
              <a:solidFill>
                <a:schemeClr val="tx1"/>
              </a:solidFill>
            </a:rPr>
            <a:t>, </a:t>
          </a:r>
          <a:r>
            <a:rPr kumimoji="1" lang="ja-JP" altLang="en-US">
              <a:solidFill>
                <a:schemeClr val="tx1"/>
              </a:solidFill>
            </a:rPr>
            <a:t>システム管理</a:t>
          </a:r>
        </a:p>
      </dgm:t>
    </dgm:pt>
    <dgm:pt modelId="{2F16BAE0-C939-464D-9F5E-0F5D7E111C18}" type="parTrans" cxnId="{A868B1B2-6EB6-4375-9A82-B538537914A5}">
      <dgm:prSet/>
      <dgm:spPr/>
      <dgm:t>
        <a:bodyPr/>
        <a:lstStyle/>
        <a:p>
          <a:endParaRPr kumimoji="1" lang="ja-JP" altLang="en-US"/>
        </a:p>
      </dgm:t>
    </dgm:pt>
    <dgm:pt modelId="{71660D5F-6FFC-4993-BAA9-8C39B28EBBF1}" type="sibTrans" cxnId="{A868B1B2-6EB6-4375-9A82-B538537914A5}">
      <dgm:prSet/>
      <dgm:spPr/>
      <dgm:t>
        <a:bodyPr/>
        <a:lstStyle/>
        <a:p>
          <a:endParaRPr kumimoji="1" lang="ja-JP" altLang="en-US"/>
        </a:p>
      </dgm:t>
    </dgm:pt>
    <dgm:pt modelId="{A3FDFAE4-F941-4C38-84FC-49BE31FE9893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サーバー</a:t>
          </a:r>
        </a:p>
      </dgm:t>
    </dgm:pt>
    <dgm:pt modelId="{EA8F60EC-C642-4A6A-961A-C41E6C7D08D7}" type="parTrans" cxnId="{A940EA92-6CD6-4582-930A-9B3CE10545D2}">
      <dgm:prSet/>
      <dgm:spPr/>
      <dgm:t>
        <a:bodyPr/>
        <a:lstStyle/>
        <a:p>
          <a:endParaRPr kumimoji="1" lang="ja-JP" altLang="en-US"/>
        </a:p>
      </dgm:t>
    </dgm:pt>
    <dgm:pt modelId="{94FD1800-7C05-42EE-B31F-FA45F1CCC01E}" type="sibTrans" cxnId="{A940EA92-6CD6-4582-930A-9B3CE10545D2}">
      <dgm:prSet/>
      <dgm:spPr/>
      <dgm:t>
        <a:bodyPr/>
        <a:lstStyle/>
        <a:p>
          <a:endParaRPr kumimoji="1" lang="ja-JP" altLang="en-US"/>
        </a:p>
      </dgm:t>
    </dgm:pt>
    <dgm:pt modelId="{7675D005-E32B-4F03-95E3-231A1DFF90A2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モデルの読み込み</a:t>
          </a:r>
        </a:p>
      </dgm:t>
    </dgm:pt>
    <dgm:pt modelId="{FE64B91D-DF03-466E-BC2A-99EAEEDDE8B1}" type="parTrans" cxnId="{A013753A-8296-4B22-B405-F749850BC856}">
      <dgm:prSet/>
      <dgm:spPr/>
      <dgm:t>
        <a:bodyPr/>
        <a:lstStyle/>
        <a:p>
          <a:endParaRPr kumimoji="1" lang="ja-JP" altLang="en-US"/>
        </a:p>
      </dgm:t>
    </dgm:pt>
    <dgm:pt modelId="{0D54C1E5-46F4-4FB0-8D52-DB5E8843287E}" type="sibTrans" cxnId="{A013753A-8296-4B22-B405-F749850BC856}">
      <dgm:prSet/>
      <dgm:spPr/>
      <dgm:t>
        <a:bodyPr/>
        <a:lstStyle/>
        <a:p>
          <a:endParaRPr kumimoji="1" lang="ja-JP" altLang="en-US"/>
        </a:p>
      </dgm:t>
    </dgm:pt>
    <dgm:pt modelId="{084261B2-863C-4CF5-9806-B951A42675B4}">
      <dgm:prSet phldrT="[テキスト]" phldr="0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サーバーの</a:t>
          </a:r>
          <a:endParaRPr kumimoji="1" lang="en-US" altLang="ja-JP">
            <a:solidFill>
              <a:schemeClr val="tx1"/>
            </a:solidFill>
          </a:endParaRPr>
        </a:p>
        <a:p>
          <a:r>
            <a:rPr kumimoji="1" lang="ja-JP" altLang="en-US">
              <a:solidFill>
                <a:schemeClr val="tx1"/>
              </a:solidFill>
            </a:rPr>
            <a:t>公開</a:t>
          </a:r>
        </a:p>
      </dgm:t>
    </dgm:pt>
    <dgm:pt modelId="{F9239CC5-9DA7-4044-BD0D-313628675290}" type="parTrans" cxnId="{AB922E6F-F770-4551-A18F-10E2C2AFD6D0}">
      <dgm:prSet/>
      <dgm:spPr/>
      <dgm:t>
        <a:bodyPr/>
        <a:lstStyle/>
        <a:p>
          <a:endParaRPr kumimoji="1" lang="ja-JP" altLang="en-US"/>
        </a:p>
      </dgm:t>
    </dgm:pt>
    <dgm:pt modelId="{27AB961F-D560-43CB-BF76-8A5B55E7F87E}" type="sibTrans" cxnId="{AB922E6F-F770-4551-A18F-10E2C2AFD6D0}">
      <dgm:prSet/>
      <dgm:spPr/>
      <dgm:t>
        <a:bodyPr/>
        <a:lstStyle/>
        <a:p>
          <a:endParaRPr kumimoji="1" lang="ja-JP" altLang="en-US"/>
        </a:p>
      </dgm:t>
    </dgm:pt>
    <dgm:pt modelId="{03518DC6-E7B8-45C5-8335-749396339611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機械学習</a:t>
          </a:r>
        </a:p>
      </dgm:t>
    </dgm:pt>
    <dgm:pt modelId="{A722FAAF-A258-4D58-BFE3-752595ABE192}" type="parTrans" cxnId="{8DA57539-3EBC-408C-9A95-D5031186A59B}">
      <dgm:prSet/>
      <dgm:spPr/>
      <dgm:t>
        <a:bodyPr/>
        <a:lstStyle/>
        <a:p>
          <a:endParaRPr kumimoji="1" lang="ja-JP" altLang="en-US"/>
        </a:p>
      </dgm:t>
    </dgm:pt>
    <dgm:pt modelId="{45F90AB4-2278-423C-8482-62DC6FF7CEC6}" type="sibTrans" cxnId="{8DA57539-3EBC-408C-9A95-D5031186A59B}">
      <dgm:prSet/>
      <dgm:spPr/>
      <dgm:t>
        <a:bodyPr/>
        <a:lstStyle/>
        <a:p>
          <a:endParaRPr kumimoji="1" lang="ja-JP" altLang="en-US"/>
        </a:p>
      </dgm:t>
    </dgm:pt>
    <dgm:pt modelId="{069B8651-7DD0-4040-9D2F-503892E41BEE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データセットの作成</a:t>
          </a:r>
        </a:p>
      </dgm:t>
    </dgm:pt>
    <dgm:pt modelId="{21EB1C17-F4B0-4C0A-9E0B-7305FDA7DF9D}" type="parTrans" cxnId="{23A5CEDA-CE60-49B8-9ABF-A464AB345EC4}">
      <dgm:prSet/>
      <dgm:spPr/>
      <dgm:t>
        <a:bodyPr/>
        <a:lstStyle/>
        <a:p>
          <a:endParaRPr kumimoji="1" lang="ja-JP" altLang="en-US"/>
        </a:p>
      </dgm:t>
    </dgm:pt>
    <dgm:pt modelId="{B38BF72A-8ECA-4389-950A-D2D6F6957EE5}" type="sibTrans" cxnId="{23A5CEDA-CE60-49B8-9ABF-A464AB345EC4}">
      <dgm:prSet/>
      <dgm:spPr/>
      <dgm:t>
        <a:bodyPr/>
        <a:lstStyle/>
        <a:p>
          <a:endParaRPr kumimoji="1" lang="ja-JP" altLang="en-US"/>
        </a:p>
      </dgm:t>
    </dgm:pt>
    <dgm:pt modelId="{16A2DC5F-8924-4E72-9B98-4AE91FDE9CBC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ja-JP" altLang="en-US">
              <a:solidFill>
                <a:schemeClr val="tx1"/>
              </a:solidFill>
            </a:rPr>
            <a:t>モデルの</a:t>
          </a:r>
          <a:endParaRPr kumimoji="1" lang="en-US" altLang="ja-JP">
            <a:solidFill>
              <a:schemeClr val="tx1"/>
            </a:solidFill>
          </a:endParaRPr>
        </a:p>
        <a:p>
          <a:r>
            <a:rPr kumimoji="1" lang="ja-JP" altLang="en-US">
              <a:solidFill>
                <a:schemeClr val="tx1"/>
              </a:solidFill>
            </a:rPr>
            <a:t>作成</a:t>
          </a:r>
        </a:p>
      </dgm:t>
    </dgm:pt>
    <dgm:pt modelId="{44BCB1B5-E98F-4504-9C2E-4332E464B83E}" type="parTrans" cxnId="{4D8E1E15-4DB0-4397-98A2-79B46176BBFF}">
      <dgm:prSet/>
      <dgm:spPr/>
      <dgm:t>
        <a:bodyPr/>
        <a:lstStyle/>
        <a:p>
          <a:endParaRPr kumimoji="1" lang="ja-JP" altLang="en-US"/>
        </a:p>
      </dgm:t>
    </dgm:pt>
    <dgm:pt modelId="{F7540800-927C-4CE8-9920-ADE4CA5AE703}" type="sibTrans" cxnId="{4D8E1E15-4DB0-4397-98A2-79B46176BBFF}">
      <dgm:prSet/>
      <dgm:spPr/>
      <dgm:t>
        <a:bodyPr/>
        <a:lstStyle/>
        <a:p>
          <a:endParaRPr kumimoji="1" lang="ja-JP" altLang="en-US"/>
        </a:p>
      </dgm:t>
    </dgm:pt>
    <dgm:pt modelId="{E328D707-7E86-4B96-A295-172321DE6502}" type="pres">
      <dgm:prSet presAssocID="{92581423-0F5F-4B84-A616-1C770D91CCF0}" presName="theList" presStyleCnt="0">
        <dgm:presLayoutVars>
          <dgm:dir/>
          <dgm:animLvl val="lvl"/>
          <dgm:resizeHandles val="exact"/>
        </dgm:presLayoutVars>
      </dgm:prSet>
      <dgm:spPr/>
    </dgm:pt>
    <dgm:pt modelId="{6C72C7CB-00F4-4DAE-8CDE-E56EA3D4AC6D}" type="pres">
      <dgm:prSet presAssocID="{4926B384-61E0-4C8D-BAAE-DA6D2A47322B}" presName="compNode" presStyleCnt="0"/>
      <dgm:spPr/>
    </dgm:pt>
    <dgm:pt modelId="{F80012ED-7E58-456E-B041-1DBBA4E33FBF}" type="pres">
      <dgm:prSet presAssocID="{4926B384-61E0-4C8D-BAAE-DA6D2A47322B}" presName="aNode" presStyleLbl="bgShp" presStyleIdx="0" presStyleCnt="3"/>
      <dgm:spPr/>
    </dgm:pt>
    <dgm:pt modelId="{D001DF5B-35F1-455D-840B-A3B409F17404}" type="pres">
      <dgm:prSet presAssocID="{4926B384-61E0-4C8D-BAAE-DA6D2A47322B}" presName="textNode" presStyleLbl="bgShp" presStyleIdx="0" presStyleCnt="3"/>
      <dgm:spPr/>
    </dgm:pt>
    <dgm:pt modelId="{3CDD0B40-0181-4D6B-A798-B32487BFF9C0}" type="pres">
      <dgm:prSet presAssocID="{4926B384-61E0-4C8D-BAAE-DA6D2A47322B}" presName="compChildNode" presStyleCnt="0"/>
      <dgm:spPr/>
    </dgm:pt>
    <dgm:pt modelId="{92E2CB6F-5103-4F31-A59A-C97764A9EA58}" type="pres">
      <dgm:prSet presAssocID="{4926B384-61E0-4C8D-BAAE-DA6D2A47322B}" presName="theInnerList" presStyleCnt="0"/>
      <dgm:spPr/>
    </dgm:pt>
    <dgm:pt modelId="{11AA2466-CB47-4787-8430-5E06086548FD}" type="pres">
      <dgm:prSet presAssocID="{202AFB29-C09C-4C6C-9875-607356EF0FBD}" presName="childNode" presStyleLbl="node1" presStyleIdx="0" presStyleCnt="6">
        <dgm:presLayoutVars>
          <dgm:bulletEnabled val="1"/>
        </dgm:presLayoutVars>
      </dgm:prSet>
      <dgm:spPr/>
    </dgm:pt>
    <dgm:pt modelId="{101CA752-0573-422B-8C5F-1519B883C913}" type="pres">
      <dgm:prSet presAssocID="{202AFB29-C09C-4C6C-9875-607356EF0FBD}" presName="aSpace2" presStyleCnt="0"/>
      <dgm:spPr/>
    </dgm:pt>
    <dgm:pt modelId="{C5BAFABE-5BF5-405B-83A6-C5FB0103046F}" type="pres">
      <dgm:prSet presAssocID="{30459ED9-AB0D-46C7-BDC2-4E9AB3E1C478}" presName="childNode" presStyleLbl="node1" presStyleIdx="1" presStyleCnt="6">
        <dgm:presLayoutVars>
          <dgm:bulletEnabled val="1"/>
        </dgm:presLayoutVars>
      </dgm:prSet>
      <dgm:spPr/>
    </dgm:pt>
    <dgm:pt modelId="{9B3FC011-2AC2-4632-B512-1E23CD1E6F1C}" type="pres">
      <dgm:prSet presAssocID="{4926B384-61E0-4C8D-BAAE-DA6D2A47322B}" presName="aSpace" presStyleCnt="0"/>
      <dgm:spPr/>
    </dgm:pt>
    <dgm:pt modelId="{D7EED6BE-37B8-48C9-84E3-79C869BFB94A}" type="pres">
      <dgm:prSet presAssocID="{A3FDFAE4-F941-4C38-84FC-49BE31FE9893}" presName="compNode" presStyleCnt="0"/>
      <dgm:spPr/>
    </dgm:pt>
    <dgm:pt modelId="{33223199-8A67-4617-8C82-76486C00B7E6}" type="pres">
      <dgm:prSet presAssocID="{A3FDFAE4-F941-4C38-84FC-49BE31FE9893}" presName="aNode" presStyleLbl="bgShp" presStyleIdx="1" presStyleCnt="3"/>
      <dgm:spPr/>
    </dgm:pt>
    <dgm:pt modelId="{1A196D84-55E5-4B73-9308-E33BF86A1F52}" type="pres">
      <dgm:prSet presAssocID="{A3FDFAE4-F941-4C38-84FC-49BE31FE9893}" presName="textNode" presStyleLbl="bgShp" presStyleIdx="1" presStyleCnt="3"/>
      <dgm:spPr/>
    </dgm:pt>
    <dgm:pt modelId="{57DB1A15-7248-414D-A031-886C44D6E31B}" type="pres">
      <dgm:prSet presAssocID="{A3FDFAE4-F941-4C38-84FC-49BE31FE9893}" presName="compChildNode" presStyleCnt="0"/>
      <dgm:spPr/>
    </dgm:pt>
    <dgm:pt modelId="{020EA89B-C644-4B2A-9F6E-B08EB876FF6F}" type="pres">
      <dgm:prSet presAssocID="{A3FDFAE4-F941-4C38-84FC-49BE31FE9893}" presName="theInnerList" presStyleCnt="0"/>
      <dgm:spPr/>
    </dgm:pt>
    <dgm:pt modelId="{13A8F453-EF1E-45B2-8D3F-BF0B5D52E47E}" type="pres">
      <dgm:prSet presAssocID="{7675D005-E32B-4F03-95E3-231A1DFF90A2}" presName="childNode" presStyleLbl="node1" presStyleIdx="2" presStyleCnt="6">
        <dgm:presLayoutVars>
          <dgm:bulletEnabled val="1"/>
        </dgm:presLayoutVars>
      </dgm:prSet>
      <dgm:spPr/>
    </dgm:pt>
    <dgm:pt modelId="{0572911A-AE02-4E1F-A552-C749B4ABC6B8}" type="pres">
      <dgm:prSet presAssocID="{7675D005-E32B-4F03-95E3-231A1DFF90A2}" presName="aSpace2" presStyleCnt="0"/>
      <dgm:spPr/>
    </dgm:pt>
    <dgm:pt modelId="{3F6EF005-E53E-43DE-B0D6-8F8930D7ACDA}" type="pres">
      <dgm:prSet presAssocID="{084261B2-863C-4CF5-9806-B951A42675B4}" presName="childNode" presStyleLbl="node1" presStyleIdx="3" presStyleCnt="6">
        <dgm:presLayoutVars>
          <dgm:bulletEnabled val="1"/>
        </dgm:presLayoutVars>
      </dgm:prSet>
      <dgm:spPr/>
    </dgm:pt>
    <dgm:pt modelId="{C25B010F-248C-443D-8D11-4F9FABCDB44B}" type="pres">
      <dgm:prSet presAssocID="{A3FDFAE4-F941-4C38-84FC-49BE31FE9893}" presName="aSpace" presStyleCnt="0"/>
      <dgm:spPr/>
    </dgm:pt>
    <dgm:pt modelId="{3378A96C-8540-45AB-9DB8-19A47FEF8BAC}" type="pres">
      <dgm:prSet presAssocID="{03518DC6-E7B8-45C5-8335-749396339611}" presName="compNode" presStyleCnt="0"/>
      <dgm:spPr/>
    </dgm:pt>
    <dgm:pt modelId="{6BECFD53-6E49-48F4-BAE5-8490A70F7387}" type="pres">
      <dgm:prSet presAssocID="{03518DC6-E7B8-45C5-8335-749396339611}" presName="aNode" presStyleLbl="bgShp" presStyleIdx="2" presStyleCnt="3"/>
      <dgm:spPr/>
    </dgm:pt>
    <dgm:pt modelId="{E4161933-D2A3-4B70-AA41-9F48BB50AF55}" type="pres">
      <dgm:prSet presAssocID="{03518DC6-E7B8-45C5-8335-749396339611}" presName="textNode" presStyleLbl="bgShp" presStyleIdx="2" presStyleCnt="3"/>
      <dgm:spPr/>
    </dgm:pt>
    <dgm:pt modelId="{85F97A49-A697-4257-BF15-855253761DC6}" type="pres">
      <dgm:prSet presAssocID="{03518DC6-E7B8-45C5-8335-749396339611}" presName="compChildNode" presStyleCnt="0"/>
      <dgm:spPr/>
    </dgm:pt>
    <dgm:pt modelId="{DB0BD110-FE8B-400C-876A-10BB69B4E96C}" type="pres">
      <dgm:prSet presAssocID="{03518DC6-E7B8-45C5-8335-749396339611}" presName="theInnerList" presStyleCnt="0"/>
      <dgm:spPr/>
    </dgm:pt>
    <dgm:pt modelId="{C89619E8-A316-4538-811B-1AF8324E5038}" type="pres">
      <dgm:prSet presAssocID="{069B8651-7DD0-4040-9D2F-503892E41BEE}" presName="childNode" presStyleLbl="node1" presStyleIdx="4" presStyleCnt="6">
        <dgm:presLayoutVars>
          <dgm:bulletEnabled val="1"/>
        </dgm:presLayoutVars>
      </dgm:prSet>
      <dgm:spPr/>
    </dgm:pt>
    <dgm:pt modelId="{3C7DD0D7-8BBA-4840-ADE4-F628F9A8FB99}" type="pres">
      <dgm:prSet presAssocID="{069B8651-7DD0-4040-9D2F-503892E41BEE}" presName="aSpace2" presStyleCnt="0"/>
      <dgm:spPr/>
    </dgm:pt>
    <dgm:pt modelId="{0C4829C6-CB6F-449C-AB3B-B0D60AE8C123}" type="pres">
      <dgm:prSet presAssocID="{16A2DC5F-8924-4E72-9B98-4AE91FDE9CBC}" presName="childNode" presStyleLbl="node1" presStyleIdx="5" presStyleCnt="6">
        <dgm:presLayoutVars>
          <dgm:bulletEnabled val="1"/>
        </dgm:presLayoutVars>
      </dgm:prSet>
      <dgm:spPr/>
    </dgm:pt>
  </dgm:ptLst>
  <dgm:cxnLst>
    <dgm:cxn modelId="{60951D02-3AFD-4CCC-B154-D2D1119CF00F}" type="presOf" srcId="{4926B384-61E0-4C8D-BAAE-DA6D2A47322B}" destId="{F80012ED-7E58-456E-B041-1DBBA4E33FBF}" srcOrd="0" destOrd="0" presId="urn:microsoft.com/office/officeart/2005/8/layout/lProcess2"/>
    <dgm:cxn modelId="{CAAA420C-2626-4D48-AE6B-3953A3E4CE00}" type="presOf" srcId="{30459ED9-AB0D-46C7-BDC2-4E9AB3E1C478}" destId="{C5BAFABE-5BF5-405B-83A6-C5FB0103046F}" srcOrd="0" destOrd="0" presId="urn:microsoft.com/office/officeart/2005/8/layout/lProcess2"/>
    <dgm:cxn modelId="{4D8E1E15-4DB0-4397-98A2-79B46176BBFF}" srcId="{03518DC6-E7B8-45C5-8335-749396339611}" destId="{16A2DC5F-8924-4E72-9B98-4AE91FDE9CBC}" srcOrd="1" destOrd="0" parTransId="{44BCB1B5-E98F-4504-9C2E-4332E464B83E}" sibTransId="{F7540800-927C-4CE8-9920-ADE4CA5AE703}"/>
    <dgm:cxn modelId="{86FD6E17-05E4-40B9-80ED-0FBCAB489025}" type="presOf" srcId="{92581423-0F5F-4B84-A616-1C770D91CCF0}" destId="{E328D707-7E86-4B96-A295-172321DE6502}" srcOrd="0" destOrd="0" presId="urn:microsoft.com/office/officeart/2005/8/layout/lProcess2"/>
    <dgm:cxn modelId="{34F63219-2E9A-411E-BEF6-59E25B56B4E6}" type="presOf" srcId="{069B8651-7DD0-4040-9D2F-503892E41BEE}" destId="{C89619E8-A316-4538-811B-1AF8324E5038}" srcOrd="0" destOrd="0" presId="urn:microsoft.com/office/officeart/2005/8/layout/lProcess2"/>
    <dgm:cxn modelId="{8DA57539-3EBC-408C-9A95-D5031186A59B}" srcId="{92581423-0F5F-4B84-A616-1C770D91CCF0}" destId="{03518DC6-E7B8-45C5-8335-749396339611}" srcOrd="2" destOrd="0" parTransId="{A722FAAF-A258-4D58-BFE3-752595ABE192}" sibTransId="{45F90AB4-2278-423C-8482-62DC6FF7CEC6}"/>
    <dgm:cxn modelId="{79ECD839-4BC6-4E4C-A691-15A3DEF90A96}" type="presOf" srcId="{A3FDFAE4-F941-4C38-84FC-49BE31FE9893}" destId="{33223199-8A67-4617-8C82-76486C00B7E6}" srcOrd="0" destOrd="0" presId="urn:microsoft.com/office/officeart/2005/8/layout/lProcess2"/>
    <dgm:cxn modelId="{A013753A-8296-4B22-B405-F749850BC856}" srcId="{A3FDFAE4-F941-4C38-84FC-49BE31FE9893}" destId="{7675D005-E32B-4F03-95E3-231A1DFF90A2}" srcOrd="0" destOrd="0" parTransId="{FE64B91D-DF03-466E-BC2A-99EAEEDDE8B1}" sibTransId="{0D54C1E5-46F4-4FB0-8D52-DB5E8843287E}"/>
    <dgm:cxn modelId="{AB922E6F-F770-4551-A18F-10E2C2AFD6D0}" srcId="{A3FDFAE4-F941-4C38-84FC-49BE31FE9893}" destId="{084261B2-863C-4CF5-9806-B951A42675B4}" srcOrd="1" destOrd="0" parTransId="{F9239CC5-9DA7-4044-BD0D-313628675290}" sibTransId="{27AB961F-D560-43CB-BF76-8A5B55E7F87E}"/>
    <dgm:cxn modelId="{38759C76-E48F-411B-81A1-32CBEA265402}" type="presOf" srcId="{4926B384-61E0-4C8D-BAAE-DA6D2A47322B}" destId="{D001DF5B-35F1-455D-840B-A3B409F17404}" srcOrd="1" destOrd="0" presId="urn:microsoft.com/office/officeart/2005/8/layout/lProcess2"/>
    <dgm:cxn modelId="{52233D8E-8100-43D6-BF74-6693350DE863}" type="presOf" srcId="{03518DC6-E7B8-45C5-8335-749396339611}" destId="{6BECFD53-6E49-48F4-BAE5-8490A70F7387}" srcOrd="0" destOrd="0" presId="urn:microsoft.com/office/officeart/2005/8/layout/lProcess2"/>
    <dgm:cxn modelId="{DDFD258F-5210-4D3F-8464-6430B7439F21}" type="presOf" srcId="{084261B2-863C-4CF5-9806-B951A42675B4}" destId="{3F6EF005-E53E-43DE-B0D6-8F8930D7ACDA}" srcOrd="0" destOrd="0" presId="urn:microsoft.com/office/officeart/2005/8/layout/lProcess2"/>
    <dgm:cxn modelId="{AB35F590-4207-41AE-B583-31CC18B6B3F6}" srcId="{4926B384-61E0-4C8D-BAAE-DA6D2A47322B}" destId="{202AFB29-C09C-4C6C-9875-607356EF0FBD}" srcOrd="0" destOrd="0" parTransId="{48E253DE-449E-4B72-A0FE-0DAA096AF601}" sibTransId="{26B55AE4-54B8-4691-AE9F-FC34254DEDE9}"/>
    <dgm:cxn modelId="{A940EA92-6CD6-4582-930A-9B3CE10545D2}" srcId="{92581423-0F5F-4B84-A616-1C770D91CCF0}" destId="{A3FDFAE4-F941-4C38-84FC-49BE31FE9893}" srcOrd="1" destOrd="0" parTransId="{EA8F60EC-C642-4A6A-961A-C41E6C7D08D7}" sibTransId="{94FD1800-7C05-42EE-B31F-FA45F1CCC01E}"/>
    <dgm:cxn modelId="{FF2438A3-45AB-4E88-83F8-7DF15421C720}" type="presOf" srcId="{7675D005-E32B-4F03-95E3-231A1DFF90A2}" destId="{13A8F453-EF1E-45B2-8D3F-BF0B5D52E47E}" srcOrd="0" destOrd="0" presId="urn:microsoft.com/office/officeart/2005/8/layout/lProcess2"/>
    <dgm:cxn modelId="{8F4539A8-13A5-4EC6-9DF3-B619A9C9FDF2}" srcId="{92581423-0F5F-4B84-A616-1C770D91CCF0}" destId="{4926B384-61E0-4C8D-BAAE-DA6D2A47322B}" srcOrd="0" destOrd="0" parTransId="{3485D71A-DA92-4E8D-9891-D87E51C62C84}" sibTransId="{33C29A4B-04AC-48F8-9115-1ED51FF9423E}"/>
    <dgm:cxn modelId="{6CAED9AD-5305-4ED1-97E1-5B933702BC04}" type="presOf" srcId="{A3FDFAE4-F941-4C38-84FC-49BE31FE9893}" destId="{1A196D84-55E5-4B73-9308-E33BF86A1F52}" srcOrd="1" destOrd="0" presId="urn:microsoft.com/office/officeart/2005/8/layout/lProcess2"/>
    <dgm:cxn modelId="{A868B1B2-6EB6-4375-9A82-B538537914A5}" srcId="{4926B384-61E0-4C8D-BAAE-DA6D2A47322B}" destId="{30459ED9-AB0D-46C7-BDC2-4E9AB3E1C478}" srcOrd="1" destOrd="0" parTransId="{2F16BAE0-C939-464D-9F5E-0F5D7E111C18}" sibTransId="{71660D5F-6FFC-4993-BAA9-8C39B28EBBF1}"/>
    <dgm:cxn modelId="{FC9C58BD-D8F9-44A6-A0B1-719287D0647C}" type="presOf" srcId="{202AFB29-C09C-4C6C-9875-607356EF0FBD}" destId="{11AA2466-CB47-4787-8430-5E06086548FD}" srcOrd="0" destOrd="0" presId="urn:microsoft.com/office/officeart/2005/8/layout/lProcess2"/>
    <dgm:cxn modelId="{23A5CEDA-CE60-49B8-9ABF-A464AB345EC4}" srcId="{03518DC6-E7B8-45C5-8335-749396339611}" destId="{069B8651-7DD0-4040-9D2F-503892E41BEE}" srcOrd="0" destOrd="0" parTransId="{21EB1C17-F4B0-4C0A-9E0B-7305FDA7DF9D}" sibTransId="{B38BF72A-8ECA-4389-950A-D2D6F6957EE5}"/>
    <dgm:cxn modelId="{944524EB-56A3-411C-BA3B-EE21CB89785A}" type="presOf" srcId="{16A2DC5F-8924-4E72-9B98-4AE91FDE9CBC}" destId="{0C4829C6-CB6F-449C-AB3B-B0D60AE8C123}" srcOrd="0" destOrd="0" presId="urn:microsoft.com/office/officeart/2005/8/layout/lProcess2"/>
    <dgm:cxn modelId="{09B355EE-21EB-4AA8-9D29-91549E2862EC}" type="presOf" srcId="{03518DC6-E7B8-45C5-8335-749396339611}" destId="{E4161933-D2A3-4B70-AA41-9F48BB50AF55}" srcOrd="1" destOrd="0" presId="urn:microsoft.com/office/officeart/2005/8/layout/lProcess2"/>
    <dgm:cxn modelId="{C61982E8-4340-4D69-B0D2-92D4C7A44884}" type="presParOf" srcId="{E328D707-7E86-4B96-A295-172321DE6502}" destId="{6C72C7CB-00F4-4DAE-8CDE-E56EA3D4AC6D}" srcOrd="0" destOrd="0" presId="urn:microsoft.com/office/officeart/2005/8/layout/lProcess2"/>
    <dgm:cxn modelId="{1FD6F664-A07A-4DCA-94FD-87C4590DA569}" type="presParOf" srcId="{6C72C7CB-00F4-4DAE-8CDE-E56EA3D4AC6D}" destId="{F80012ED-7E58-456E-B041-1DBBA4E33FBF}" srcOrd="0" destOrd="0" presId="urn:microsoft.com/office/officeart/2005/8/layout/lProcess2"/>
    <dgm:cxn modelId="{645707CB-54F1-4041-9214-B1BB8643881A}" type="presParOf" srcId="{6C72C7CB-00F4-4DAE-8CDE-E56EA3D4AC6D}" destId="{D001DF5B-35F1-455D-840B-A3B409F17404}" srcOrd="1" destOrd="0" presId="urn:microsoft.com/office/officeart/2005/8/layout/lProcess2"/>
    <dgm:cxn modelId="{5EED6604-9508-415C-BE99-CDBF9A07B328}" type="presParOf" srcId="{6C72C7CB-00F4-4DAE-8CDE-E56EA3D4AC6D}" destId="{3CDD0B40-0181-4D6B-A798-B32487BFF9C0}" srcOrd="2" destOrd="0" presId="urn:microsoft.com/office/officeart/2005/8/layout/lProcess2"/>
    <dgm:cxn modelId="{92050F86-9974-475C-937B-674DB1D4A313}" type="presParOf" srcId="{3CDD0B40-0181-4D6B-A798-B32487BFF9C0}" destId="{92E2CB6F-5103-4F31-A59A-C97764A9EA58}" srcOrd="0" destOrd="0" presId="urn:microsoft.com/office/officeart/2005/8/layout/lProcess2"/>
    <dgm:cxn modelId="{FA81112A-E582-49EB-AC76-A6E43E69321C}" type="presParOf" srcId="{92E2CB6F-5103-4F31-A59A-C97764A9EA58}" destId="{11AA2466-CB47-4787-8430-5E06086548FD}" srcOrd="0" destOrd="0" presId="urn:microsoft.com/office/officeart/2005/8/layout/lProcess2"/>
    <dgm:cxn modelId="{510E8DFC-BC23-4E4C-BA03-E465376CEECA}" type="presParOf" srcId="{92E2CB6F-5103-4F31-A59A-C97764A9EA58}" destId="{101CA752-0573-422B-8C5F-1519B883C913}" srcOrd="1" destOrd="0" presId="urn:microsoft.com/office/officeart/2005/8/layout/lProcess2"/>
    <dgm:cxn modelId="{E4E27939-892E-4E87-96F0-AAB5CD67F200}" type="presParOf" srcId="{92E2CB6F-5103-4F31-A59A-C97764A9EA58}" destId="{C5BAFABE-5BF5-405B-83A6-C5FB0103046F}" srcOrd="2" destOrd="0" presId="urn:microsoft.com/office/officeart/2005/8/layout/lProcess2"/>
    <dgm:cxn modelId="{C2A7015F-B660-4624-913A-F57F5B5FF0E6}" type="presParOf" srcId="{E328D707-7E86-4B96-A295-172321DE6502}" destId="{9B3FC011-2AC2-4632-B512-1E23CD1E6F1C}" srcOrd="1" destOrd="0" presId="urn:microsoft.com/office/officeart/2005/8/layout/lProcess2"/>
    <dgm:cxn modelId="{20C39E14-EA6E-4A62-8C1D-4ECB649E2AD6}" type="presParOf" srcId="{E328D707-7E86-4B96-A295-172321DE6502}" destId="{D7EED6BE-37B8-48C9-84E3-79C869BFB94A}" srcOrd="2" destOrd="0" presId="urn:microsoft.com/office/officeart/2005/8/layout/lProcess2"/>
    <dgm:cxn modelId="{BDA36CA7-03BB-48D8-8F78-7A66DD1C3185}" type="presParOf" srcId="{D7EED6BE-37B8-48C9-84E3-79C869BFB94A}" destId="{33223199-8A67-4617-8C82-76486C00B7E6}" srcOrd="0" destOrd="0" presId="urn:microsoft.com/office/officeart/2005/8/layout/lProcess2"/>
    <dgm:cxn modelId="{DCD922CC-6752-4AA4-A252-2572DD2B75BB}" type="presParOf" srcId="{D7EED6BE-37B8-48C9-84E3-79C869BFB94A}" destId="{1A196D84-55E5-4B73-9308-E33BF86A1F52}" srcOrd="1" destOrd="0" presId="urn:microsoft.com/office/officeart/2005/8/layout/lProcess2"/>
    <dgm:cxn modelId="{7B4305C6-E669-43A5-9A7D-480FCFA0082F}" type="presParOf" srcId="{D7EED6BE-37B8-48C9-84E3-79C869BFB94A}" destId="{57DB1A15-7248-414D-A031-886C44D6E31B}" srcOrd="2" destOrd="0" presId="urn:microsoft.com/office/officeart/2005/8/layout/lProcess2"/>
    <dgm:cxn modelId="{FF1AFA27-F05C-4003-A04F-DAD73B3F3D3C}" type="presParOf" srcId="{57DB1A15-7248-414D-A031-886C44D6E31B}" destId="{020EA89B-C644-4B2A-9F6E-B08EB876FF6F}" srcOrd="0" destOrd="0" presId="urn:microsoft.com/office/officeart/2005/8/layout/lProcess2"/>
    <dgm:cxn modelId="{69D79D1C-936B-44A2-9EAA-5B61A2A6BE4F}" type="presParOf" srcId="{020EA89B-C644-4B2A-9F6E-B08EB876FF6F}" destId="{13A8F453-EF1E-45B2-8D3F-BF0B5D52E47E}" srcOrd="0" destOrd="0" presId="urn:microsoft.com/office/officeart/2005/8/layout/lProcess2"/>
    <dgm:cxn modelId="{0DE5E915-781A-46E3-81B1-6866FE5C6775}" type="presParOf" srcId="{020EA89B-C644-4B2A-9F6E-B08EB876FF6F}" destId="{0572911A-AE02-4E1F-A552-C749B4ABC6B8}" srcOrd="1" destOrd="0" presId="urn:microsoft.com/office/officeart/2005/8/layout/lProcess2"/>
    <dgm:cxn modelId="{EDA58663-ABFF-4FE4-BBBA-7BACDE6D8E28}" type="presParOf" srcId="{020EA89B-C644-4B2A-9F6E-B08EB876FF6F}" destId="{3F6EF005-E53E-43DE-B0D6-8F8930D7ACDA}" srcOrd="2" destOrd="0" presId="urn:microsoft.com/office/officeart/2005/8/layout/lProcess2"/>
    <dgm:cxn modelId="{31CD81FD-1899-4B72-9528-F5FE57997330}" type="presParOf" srcId="{E328D707-7E86-4B96-A295-172321DE6502}" destId="{C25B010F-248C-443D-8D11-4F9FABCDB44B}" srcOrd="3" destOrd="0" presId="urn:microsoft.com/office/officeart/2005/8/layout/lProcess2"/>
    <dgm:cxn modelId="{1A2147F4-7B60-40FC-82BB-1343AEE3DE8C}" type="presParOf" srcId="{E328D707-7E86-4B96-A295-172321DE6502}" destId="{3378A96C-8540-45AB-9DB8-19A47FEF8BAC}" srcOrd="4" destOrd="0" presId="urn:microsoft.com/office/officeart/2005/8/layout/lProcess2"/>
    <dgm:cxn modelId="{EB47B42A-A8E8-4268-9887-CC55BB97230D}" type="presParOf" srcId="{3378A96C-8540-45AB-9DB8-19A47FEF8BAC}" destId="{6BECFD53-6E49-48F4-BAE5-8490A70F7387}" srcOrd="0" destOrd="0" presId="urn:microsoft.com/office/officeart/2005/8/layout/lProcess2"/>
    <dgm:cxn modelId="{4A39EC5C-0007-415B-A145-A42878CE5FE7}" type="presParOf" srcId="{3378A96C-8540-45AB-9DB8-19A47FEF8BAC}" destId="{E4161933-D2A3-4B70-AA41-9F48BB50AF55}" srcOrd="1" destOrd="0" presId="urn:microsoft.com/office/officeart/2005/8/layout/lProcess2"/>
    <dgm:cxn modelId="{F73C1969-B76B-41FA-9C5E-F90961A74C8D}" type="presParOf" srcId="{3378A96C-8540-45AB-9DB8-19A47FEF8BAC}" destId="{85F97A49-A697-4257-BF15-855253761DC6}" srcOrd="2" destOrd="0" presId="urn:microsoft.com/office/officeart/2005/8/layout/lProcess2"/>
    <dgm:cxn modelId="{E77607D2-1B19-49BE-835E-B00155511238}" type="presParOf" srcId="{85F97A49-A697-4257-BF15-855253761DC6}" destId="{DB0BD110-FE8B-400C-876A-10BB69B4E96C}" srcOrd="0" destOrd="0" presId="urn:microsoft.com/office/officeart/2005/8/layout/lProcess2"/>
    <dgm:cxn modelId="{7FBFBC7A-8419-4C1E-B9D4-988FD3B63272}" type="presParOf" srcId="{DB0BD110-FE8B-400C-876A-10BB69B4E96C}" destId="{C89619E8-A316-4538-811B-1AF8324E5038}" srcOrd="0" destOrd="0" presId="urn:microsoft.com/office/officeart/2005/8/layout/lProcess2"/>
    <dgm:cxn modelId="{12450493-C2B0-40EF-B047-C7705CDECD45}" type="presParOf" srcId="{DB0BD110-FE8B-400C-876A-10BB69B4E96C}" destId="{3C7DD0D7-8BBA-4840-ADE4-F628F9A8FB99}" srcOrd="1" destOrd="0" presId="urn:microsoft.com/office/officeart/2005/8/layout/lProcess2"/>
    <dgm:cxn modelId="{35AF7B01-8842-43E6-9E8C-95050DA93EBC}" type="presParOf" srcId="{DB0BD110-FE8B-400C-876A-10BB69B4E96C}" destId="{0C4829C6-CB6F-449C-AB3B-B0D60AE8C123}" srcOrd="2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2581423-0F5F-4B84-A616-1C770D91CCF0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kumimoji="1" lang="ja-JP" altLang="en-US"/>
        </a:p>
      </dgm:t>
    </dgm:pt>
    <dgm:pt modelId="{4926B384-61E0-4C8D-BAAE-DA6D2A47322B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拡張機能</a:t>
          </a:r>
        </a:p>
      </dgm:t>
    </dgm:pt>
    <dgm:pt modelId="{3485D71A-DA92-4E8D-9891-D87E51C62C84}" type="parTrans" cxnId="{8F4539A8-13A5-4EC6-9DF3-B619A9C9FDF2}">
      <dgm:prSet/>
      <dgm:spPr/>
      <dgm:t>
        <a:bodyPr/>
        <a:lstStyle/>
        <a:p>
          <a:endParaRPr kumimoji="1" lang="ja-JP" altLang="en-US"/>
        </a:p>
      </dgm:t>
    </dgm:pt>
    <dgm:pt modelId="{33C29A4B-04AC-48F8-9115-1ED51FF9423E}" type="sibTrans" cxnId="{8F4539A8-13A5-4EC6-9DF3-B619A9C9FDF2}">
      <dgm:prSet/>
      <dgm:spPr/>
      <dgm:t>
        <a:bodyPr/>
        <a:lstStyle/>
        <a:p>
          <a:endParaRPr kumimoji="1" lang="ja-JP" altLang="en-US"/>
        </a:p>
      </dgm:t>
    </dgm:pt>
    <dgm:pt modelId="{202AFB29-C09C-4C6C-9875-607356EF0FBD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en-US" altLang="ja-JP">
              <a:solidFill>
                <a:schemeClr val="tx1"/>
              </a:solidFill>
            </a:rPr>
            <a:t>JavaScript, CSS</a:t>
          </a:r>
        </a:p>
      </dgm:t>
    </dgm:pt>
    <dgm:pt modelId="{48E253DE-449E-4B72-A0FE-0DAA096AF601}" type="parTrans" cxnId="{AB35F590-4207-41AE-B583-31CC18B6B3F6}">
      <dgm:prSet/>
      <dgm:spPr/>
      <dgm:t>
        <a:bodyPr/>
        <a:lstStyle/>
        <a:p>
          <a:endParaRPr kumimoji="1" lang="ja-JP" altLang="en-US"/>
        </a:p>
      </dgm:t>
    </dgm:pt>
    <dgm:pt modelId="{26B55AE4-54B8-4691-AE9F-FC34254DEDE9}" type="sibTrans" cxnId="{AB35F590-4207-41AE-B583-31CC18B6B3F6}">
      <dgm:prSet/>
      <dgm:spPr/>
      <dgm:t>
        <a:bodyPr/>
        <a:lstStyle/>
        <a:p>
          <a:endParaRPr kumimoji="1" lang="ja-JP" altLang="en-US"/>
        </a:p>
      </dgm:t>
    </dgm:pt>
    <dgm:pt modelId="{A3FDFAE4-F941-4C38-84FC-49BE31FE9893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サーバー</a:t>
          </a:r>
        </a:p>
      </dgm:t>
    </dgm:pt>
    <dgm:pt modelId="{EA8F60EC-C642-4A6A-961A-C41E6C7D08D7}" type="parTrans" cxnId="{A940EA92-6CD6-4582-930A-9B3CE10545D2}">
      <dgm:prSet/>
      <dgm:spPr/>
      <dgm:t>
        <a:bodyPr/>
        <a:lstStyle/>
        <a:p>
          <a:endParaRPr kumimoji="1" lang="ja-JP" altLang="en-US"/>
        </a:p>
      </dgm:t>
    </dgm:pt>
    <dgm:pt modelId="{94FD1800-7C05-42EE-B31F-FA45F1CCC01E}" type="sibTrans" cxnId="{A940EA92-6CD6-4582-930A-9B3CE10545D2}">
      <dgm:prSet/>
      <dgm:spPr/>
      <dgm:t>
        <a:bodyPr/>
        <a:lstStyle/>
        <a:p>
          <a:endParaRPr kumimoji="1" lang="ja-JP" altLang="en-US"/>
        </a:p>
      </dgm:t>
    </dgm:pt>
    <dgm:pt modelId="{7675D005-E32B-4F03-95E3-231A1DFF90A2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r>
            <a:rPr kumimoji="1" lang="en-US" altLang="ja-JP">
              <a:solidFill>
                <a:schemeClr val="tx1"/>
              </a:solidFill>
            </a:rPr>
            <a:t>Python</a:t>
          </a:r>
        </a:p>
      </dgm:t>
    </dgm:pt>
    <dgm:pt modelId="{FE64B91D-DF03-466E-BC2A-99EAEEDDE8B1}" type="parTrans" cxnId="{A013753A-8296-4B22-B405-F749850BC856}">
      <dgm:prSet/>
      <dgm:spPr/>
      <dgm:t>
        <a:bodyPr/>
        <a:lstStyle/>
        <a:p>
          <a:endParaRPr kumimoji="1" lang="ja-JP" altLang="en-US"/>
        </a:p>
      </dgm:t>
    </dgm:pt>
    <dgm:pt modelId="{0D54C1E5-46F4-4FB0-8D52-DB5E8843287E}" type="sibTrans" cxnId="{A013753A-8296-4B22-B405-F749850BC856}">
      <dgm:prSet/>
      <dgm:spPr/>
      <dgm:t>
        <a:bodyPr/>
        <a:lstStyle/>
        <a:p>
          <a:endParaRPr kumimoji="1" lang="ja-JP" altLang="en-US"/>
        </a:p>
      </dgm:t>
    </dgm:pt>
    <dgm:pt modelId="{03518DC6-E7B8-45C5-8335-749396339611}">
      <dgm:prSet phldrT="[テキスト]"/>
      <dgm:spPr>
        <a:solidFill>
          <a:schemeClr val="bg1"/>
        </a:solidFill>
        <a:ln w="19050">
          <a:solidFill>
            <a:schemeClr val="tx1"/>
          </a:solidFill>
        </a:ln>
      </dgm:spPr>
      <dgm:t>
        <a:bodyPr/>
        <a:lstStyle/>
        <a:p>
          <a:r>
            <a:rPr kumimoji="1" lang="ja-JP" altLang="en-US"/>
            <a:t>機械学習</a:t>
          </a:r>
        </a:p>
      </dgm:t>
    </dgm:pt>
    <dgm:pt modelId="{A722FAAF-A258-4D58-BFE3-752595ABE192}" type="parTrans" cxnId="{8DA57539-3EBC-408C-9A95-D5031186A59B}">
      <dgm:prSet/>
      <dgm:spPr/>
      <dgm:t>
        <a:bodyPr/>
        <a:lstStyle/>
        <a:p>
          <a:endParaRPr kumimoji="1" lang="ja-JP" altLang="en-US"/>
        </a:p>
      </dgm:t>
    </dgm:pt>
    <dgm:pt modelId="{45F90AB4-2278-423C-8482-62DC6FF7CEC6}" type="sibTrans" cxnId="{8DA57539-3EBC-408C-9A95-D5031186A59B}">
      <dgm:prSet/>
      <dgm:spPr/>
      <dgm:t>
        <a:bodyPr/>
        <a:lstStyle/>
        <a:p>
          <a:endParaRPr kumimoji="1" lang="ja-JP" altLang="en-US"/>
        </a:p>
      </dgm:t>
    </dgm:pt>
    <dgm:pt modelId="{069B8651-7DD0-4040-9D2F-503892E41BEE}">
      <dgm:prSet phldrT="[テキスト]"/>
      <dgm:spPr>
        <a:solidFill>
          <a:schemeClr val="bg1"/>
        </a:solidFill>
        <a:ln>
          <a:solidFill>
            <a:schemeClr val="tx1"/>
          </a:solidFill>
        </a:ln>
      </dgm:spPr>
      <dgm:t>
        <a:bodyPr/>
        <a:lstStyle/>
        <a:p>
          <a:endParaRPr kumimoji="1" lang="en-US" altLang="ja-JP">
            <a:solidFill>
              <a:schemeClr val="tx1"/>
            </a:solidFill>
          </a:endParaRPr>
        </a:p>
        <a:p>
          <a:r>
            <a:rPr kumimoji="1" lang="en-US" altLang="ja-JP">
              <a:solidFill>
                <a:schemeClr val="tx1"/>
              </a:solidFill>
            </a:rPr>
            <a:t>Python</a:t>
          </a:r>
        </a:p>
        <a:p>
          <a:endParaRPr kumimoji="1" lang="en-US" altLang="ja-JP">
            <a:solidFill>
              <a:schemeClr val="tx1"/>
            </a:solidFill>
          </a:endParaRPr>
        </a:p>
      </dgm:t>
    </dgm:pt>
    <dgm:pt modelId="{21EB1C17-F4B0-4C0A-9E0B-7305FDA7DF9D}" type="parTrans" cxnId="{23A5CEDA-CE60-49B8-9ABF-A464AB345EC4}">
      <dgm:prSet/>
      <dgm:spPr/>
      <dgm:t>
        <a:bodyPr/>
        <a:lstStyle/>
        <a:p>
          <a:endParaRPr kumimoji="1" lang="ja-JP" altLang="en-US"/>
        </a:p>
      </dgm:t>
    </dgm:pt>
    <dgm:pt modelId="{B38BF72A-8ECA-4389-950A-D2D6F6957EE5}" type="sibTrans" cxnId="{23A5CEDA-CE60-49B8-9ABF-A464AB345EC4}">
      <dgm:prSet/>
      <dgm:spPr/>
      <dgm:t>
        <a:bodyPr/>
        <a:lstStyle/>
        <a:p>
          <a:endParaRPr kumimoji="1" lang="ja-JP" altLang="en-US"/>
        </a:p>
      </dgm:t>
    </dgm:pt>
    <dgm:pt modelId="{E328D707-7E86-4B96-A295-172321DE6502}" type="pres">
      <dgm:prSet presAssocID="{92581423-0F5F-4B84-A616-1C770D91CCF0}" presName="theList" presStyleCnt="0">
        <dgm:presLayoutVars>
          <dgm:dir/>
          <dgm:animLvl val="lvl"/>
          <dgm:resizeHandles val="exact"/>
        </dgm:presLayoutVars>
      </dgm:prSet>
      <dgm:spPr/>
    </dgm:pt>
    <dgm:pt modelId="{6C72C7CB-00F4-4DAE-8CDE-E56EA3D4AC6D}" type="pres">
      <dgm:prSet presAssocID="{4926B384-61E0-4C8D-BAAE-DA6D2A47322B}" presName="compNode" presStyleCnt="0"/>
      <dgm:spPr/>
    </dgm:pt>
    <dgm:pt modelId="{F80012ED-7E58-456E-B041-1DBBA4E33FBF}" type="pres">
      <dgm:prSet presAssocID="{4926B384-61E0-4C8D-BAAE-DA6D2A47322B}" presName="aNode" presStyleLbl="bgShp" presStyleIdx="0" presStyleCnt="3"/>
      <dgm:spPr/>
    </dgm:pt>
    <dgm:pt modelId="{D001DF5B-35F1-455D-840B-A3B409F17404}" type="pres">
      <dgm:prSet presAssocID="{4926B384-61E0-4C8D-BAAE-DA6D2A47322B}" presName="textNode" presStyleLbl="bgShp" presStyleIdx="0" presStyleCnt="3"/>
      <dgm:spPr/>
    </dgm:pt>
    <dgm:pt modelId="{3CDD0B40-0181-4D6B-A798-B32487BFF9C0}" type="pres">
      <dgm:prSet presAssocID="{4926B384-61E0-4C8D-BAAE-DA6D2A47322B}" presName="compChildNode" presStyleCnt="0"/>
      <dgm:spPr/>
    </dgm:pt>
    <dgm:pt modelId="{92E2CB6F-5103-4F31-A59A-C97764A9EA58}" type="pres">
      <dgm:prSet presAssocID="{4926B384-61E0-4C8D-BAAE-DA6D2A47322B}" presName="theInnerList" presStyleCnt="0"/>
      <dgm:spPr/>
    </dgm:pt>
    <dgm:pt modelId="{11AA2466-CB47-4787-8430-5E06086548FD}" type="pres">
      <dgm:prSet presAssocID="{202AFB29-C09C-4C6C-9875-607356EF0FBD}" presName="childNode" presStyleLbl="node1" presStyleIdx="0" presStyleCnt="3">
        <dgm:presLayoutVars>
          <dgm:bulletEnabled val="1"/>
        </dgm:presLayoutVars>
      </dgm:prSet>
      <dgm:spPr/>
    </dgm:pt>
    <dgm:pt modelId="{9B3FC011-2AC2-4632-B512-1E23CD1E6F1C}" type="pres">
      <dgm:prSet presAssocID="{4926B384-61E0-4C8D-BAAE-DA6D2A47322B}" presName="aSpace" presStyleCnt="0"/>
      <dgm:spPr/>
    </dgm:pt>
    <dgm:pt modelId="{D7EED6BE-37B8-48C9-84E3-79C869BFB94A}" type="pres">
      <dgm:prSet presAssocID="{A3FDFAE4-F941-4C38-84FC-49BE31FE9893}" presName="compNode" presStyleCnt="0"/>
      <dgm:spPr/>
    </dgm:pt>
    <dgm:pt modelId="{33223199-8A67-4617-8C82-76486C00B7E6}" type="pres">
      <dgm:prSet presAssocID="{A3FDFAE4-F941-4C38-84FC-49BE31FE9893}" presName="aNode" presStyleLbl="bgShp" presStyleIdx="1" presStyleCnt="3"/>
      <dgm:spPr/>
    </dgm:pt>
    <dgm:pt modelId="{1A196D84-55E5-4B73-9308-E33BF86A1F52}" type="pres">
      <dgm:prSet presAssocID="{A3FDFAE4-F941-4C38-84FC-49BE31FE9893}" presName="textNode" presStyleLbl="bgShp" presStyleIdx="1" presStyleCnt="3"/>
      <dgm:spPr/>
    </dgm:pt>
    <dgm:pt modelId="{57DB1A15-7248-414D-A031-886C44D6E31B}" type="pres">
      <dgm:prSet presAssocID="{A3FDFAE4-F941-4C38-84FC-49BE31FE9893}" presName="compChildNode" presStyleCnt="0"/>
      <dgm:spPr/>
    </dgm:pt>
    <dgm:pt modelId="{020EA89B-C644-4B2A-9F6E-B08EB876FF6F}" type="pres">
      <dgm:prSet presAssocID="{A3FDFAE4-F941-4C38-84FC-49BE31FE9893}" presName="theInnerList" presStyleCnt="0"/>
      <dgm:spPr/>
    </dgm:pt>
    <dgm:pt modelId="{13A8F453-EF1E-45B2-8D3F-BF0B5D52E47E}" type="pres">
      <dgm:prSet presAssocID="{7675D005-E32B-4F03-95E3-231A1DFF90A2}" presName="childNode" presStyleLbl="node1" presStyleIdx="1" presStyleCnt="3">
        <dgm:presLayoutVars>
          <dgm:bulletEnabled val="1"/>
        </dgm:presLayoutVars>
      </dgm:prSet>
      <dgm:spPr/>
    </dgm:pt>
    <dgm:pt modelId="{C25B010F-248C-443D-8D11-4F9FABCDB44B}" type="pres">
      <dgm:prSet presAssocID="{A3FDFAE4-F941-4C38-84FC-49BE31FE9893}" presName="aSpace" presStyleCnt="0"/>
      <dgm:spPr/>
    </dgm:pt>
    <dgm:pt modelId="{3378A96C-8540-45AB-9DB8-19A47FEF8BAC}" type="pres">
      <dgm:prSet presAssocID="{03518DC6-E7B8-45C5-8335-749396339611}" presName="compNode" presStyleCnt="0"/>
      <dgm:spPr/>
    </dgm:pt>
    <dgm:pt modelId="{6BECFD53-6E49-48F4-BAE5-8490A70F7387}" type="pres">
      <dgm:prSet presAssocID="{03518DC6-E7B8-45C5-8335-749396339611}" presName="aNode" presStyleLbl="bgShp" presStyleIdx="2" presStyleCnt="3"/>
      <dgm:spPr/>
    </dgm:pt>
    <dgm:pt modelId="{E4161933-D2A3-4B70-AA41-9F48BB50AF55}" type="pres">
      <dgm:prSet presAssocID="{03518DC6-E7B8-45C5-8335-749396339611}" presName="textNode" presStyleLbl="bgShp" presStyleIdx="2" presStyleCnt="3"/>
      <dgm:spPr/>
    </dgm:pt>
    <dgm:pt modelId="{85F97A49-A697-4257-BF15-855253761DC6}" type="pres">
      <dgm:prSet presAssocID="{03518DC6-E7B8-45C5-8335-749396339611}" presName="compChildNode" presStyleCnt="0"/>
      <dgm:spPr/>
    </dgm:pt>
    <dgm:pt modelId="{DB0BD110-FE8B-400C-876A-10BB69B4E96C}" type="pres">
      <dgm:prSet presAssocID="{03518DC6-E7B8-45C5-8335-749396339611}" presName="theInnerList" presStyleCnt="0"/>
      <dgm:spPr/>
    </dgm:pt>
    <dgm:pt modelId="{C89619E8-A316-4538-811B-1AF8324E5038}" type="pres">
      <dgm:prSet presAssocID="{069B8651-7DD0-4040-9D2F-503892E41BEE}" presName="childNode" presStyleLbl="node1" presStyleIdx="2" presStyleCnt="3">
        <dgm:presLayoutVars>
          <dgm:bulletEnabled val="1"/>
        </dgm:presLayoutVars>
      </dgm:prSet>
      <dgm:spPr/>
    </dgm:pt>
  </dgm:ptLst>
  <dgm:cxnLst>
    <dgm:cxn modelId="{60951D02-3AFD-4CCC-B154-D2D1119CF00F}" type="presOf" srcId="{4926B384-61E0-4C8D-BAAE-DA6D2A47322B}" destId="{F80012ED-7E58-456E-B041-1DBBA4E33FBF}" srcOrd="0" destOrd="0" presId="urn:microsoft.com/office/officeart/2005/8/layout/lProcess2"/>
    <dgm:cxn modelId="{86FD6E17-05E4-40B9-80ED-0FBCAB489025}" type="presOf" srcId="{92581423-0F5F-4B84-A616-1C770D91CCF0}" destId="{E328D707-7E86-4B96-A295-172321DE6502}" srcOrd="0" destOrd="0" presId="urn:microsoft.com/office/officeart/2005/8/layout/lProcess2"/>
    <dgm:cxn modelId="{34F63219-2E9A-411E-BEF6-59E25B56B4E6}" type="presOf" srcId="{069B8651-7DD0-4040-9D2F-503892E41BEE}" destId="{C89619E8-A316-4538-811B-1AF8324E5038}" srcOrd="0" destOrd="0" presId="urn:microsoft.com/office/officeart/2005/8/layout/lProcess2"/>
    <dgm:cxn modelId="{8DA57539-3EBC-408C-9A95-D5031186A59B}" srcId="{92581423-0F5F-4B84-A616-1C770D91CCF0}" destId="{03518DC6-E7B8-45C5-8335-749396339611}" srcOrd="2" destOrd="0" parTransId="{A722FAAF-A258-4D58-BFE3-752595ABE192}" sibTransId="{45F90AB4-2278-423C-8482-62DC6FF7CEC6}"/>
    <dgm:cxn modelId="{79ECD839-4BC6-4E4C-A691-15A3DEF90A96}" type="presOf" srcId="{A3FDFAE4-F941-4C38-84FC-49BE31FE9893}" destId="{33223199-8A67-4617-8C82-76486C00B7E6}" srcOrd="0" destOrd="0" presId="urn:microsoft.com/office/officeart/2005/8/layout/lProcess2"/>
    <dgm:cxn modelId="{A013753A-8296-4B22-B405-F749850BC856}" srcId="{A3FDFAE4-F941-4C38-84FC-49BE31FE9893}" destId="{7675D005-E32B-4F03-95E3-231A1DFF90A2}" srcOrd="0" destOrd="0" parTransId="{FE64B91D-DF03-466E-BC2A-99EAEEDDE8B1}" sibTransId="{0D54C1E5-46F4-4FB0-8D52-DB5E8843287E}"/>
    <dgm:cxn modelId="{38759C76-E48F-411B-81A1-32CBEA265402}" type="presOf" srcId="{4926B384-61E0-4C8D-BAAE-DA6D2A47322B}" destId="{D001DF5B-35F1-455D-840B-A3B409F17404}" srcOrd="1" destOrd="0" presId="urn:microsoft.com/office/officeart/2005/8/layout/lProcess2"/>
    <dgm:cxn modelId="{52233D8E-8100-43D6-BF74-6693350DE863}" type="presOf" srcId="{03518DC6-E7B8-45C5-8335-749396339611}" destId="{6BECFD53-6E49-48F4-BAE5-8490A70F7387}" srcOrd="0" destOrd="0" presId="urn:microsoft.com/office/officeart/2005/8/layout/lProcess2"/>
    <dgm:cxn modelId="{AB35F590-4207-41AE-B583-31CC18B6B3F6}" srcId="{4926B384-61E0-4C8D-BAAE-DA6D2A47322B}" destId="{202AFB29-C09C-4C6C-9875-607356EF0FBD}" srcOrd="0" destOrd="0" parTransId="{48E253DE-449E-4B72-A0FE-0DAA096AF601}" sibTransId="{26B55AE4-54B8-4691-AE9F-FC34254DEDE9}"/>
    <dgm:cxn modelId="{A940EA92-6CD6-4582-930A-9B3CE10545D2}" srcId="{92581423-0F5F-4B84-A616-1C770D91CCF0}" destId="{A3FDFAE4-F941-4C38-84FC-49BE31FE9893}" srcOrd="1" destOrd="0" parTransId="{EA8F60EC-C642-4A6A-961A-C41E6C7D08D7}" sibTransId="{94FD1800-7C05-42EE-B31F-FA45F1CCC01E}"/>
    <dgm:cxn modelId="{FF2438A3-45AB-4E88-83F8-7DF15421C720}" type="presOf" srcId="{7675D005-E32B-4F03-95E3-231A1DFF90A2}" destId="{13A8F453-EF1E-45B2-8D3F-BF0B5D52E47E}" srcOrd="0" destOrd="0" presId="urn:microsoft.com/office/officeart/2005/8/layout/lProcess2"/>
    <dgm:cxn modelId="{8F4539A8-13A5-4EC6-9DF3-B619A9C9FDF2}" srcId="{92581423-0F5F-4B84-A616-1C770D91CCF0}" destId="{4926B384-61E0-4C8D-BAAE-DA6D2A47322B}" srcOrd="0" destOrd="0" parTransId="{3485D71A-DA92-4E8D-9891-D87E51C62C84}" sibTransId="{33C29A4B-04AC-48F8-9115-1ED51FF9423E}"/>
    <dgm:cxn modelId="{6CAED9AD-5305-4ED1-97E1-5B933702BC04}" type="presOf" srcId="{A3FDFAE4-F941-4C38-84FC-49BE31FE9893}" destId="{1A196D84-55E5-4B73-9308-E33BF86A1F52}" srcOrd="1" destOrd="0" presId="urn:microsoft.com/office/officeart/2005/8/layout/lProcess2"/>
    <dgm:cxn modelId="{FC9C58BD-D8F9-44A6-A0B1-719287D0647C}" type="presOf" srcId="{202AFB29-C09C-4C6C-9875-607356EF0FBD}" destId="{11AA2466-CB47-4787-8430-5E06086548FD}" srcOrd="0" destOrd="0" presId="urn:microsoft.com/office/officeart/2005/8/layout/lProcess2"/>
    <dgm:cxn modelId="{23A5CEDA-CE60-49B8-9ABF-A464AB345EC4}" srcId="{03518DC6-E7B8-45C5-8335-749396339611}" destId="{069B8651-7DD0-4040-9D2F-503892E41BEE}" srcOrd="0" destOrd="0" parTransId="{21EB1C17-F4B0-4C0A-9E0B-7305FDA7DF9D}" sibTransId="{B38BF72A-8ECA-4389-950A-D2D6F6957EE5}"/>
    <dgm:cxn modelId="{09B355EE-21EB-4AA8-9D29-91549E2862EC}" type="presOf" srcId="{03518DC6-E7B8-45C5-8335-749396339611}" destId="{E4161933-D2A3-4B70-AA41-9F48BB50AF55}" srcOrd="1" destOrd="0" presId="urn:microsoft.com/office/officeart/2005/8/layout/lProcess2"/>
    <dgm:cxn modelId="{C61982E8-4340-4D69-B0D2-92D4C7A44884}" type="presParOf" srcId="{E328D707-7E86-4B96-A295-172321DE6502}" destId="{6C72C7CB-00F4-4DAE-8CDE-E56EA3D4AC6D}" srcOrd="0" destOrd="0" presId="urn:microsoft.com/office/officeart/2005/8/layout/lProcess2"/>
    <dgm:cxn modelId="{1FD6F664-A07A-4DCA-94FD-87C4590DA569}" type="presParOf" srcId="{6C72C7CB-00F4-4DAE-8CDE-E56EA3D4AC6D}" destId="{F80012ED-7E58-456E-B041-1DBBA4E33FBF}" srcOrd="0" destOrd="0" presId="urn:microsoft.com/office/officeart/2005/8/layout/lProcess2"/>
    <dgm:cxn modelId="{645707CB-54F1-4041-9214-B1BB8643881A}" type="presParOf" srcId="{6C72C7CB-00F4-4DAE-8CDE-E56EA3D4AC6D}" destId="{D001DF5B-35F1-455D-840B-A3B409F17404}" srcOrd="1" destOrd="0" presId="urn:microsoft.com/office/officeart/2005/8/layout/lProcess2"/>
    <dgm:cxn modelId="{5EED6604-9508-415C-BE99-CDBF9A07B328}" type="presParOf" srcId="{6C72C7CB-00F4-4DAE-8CDE-E56EA3D4AC6D}" destId="{3CDD0B40-0181-4D6B-A798-B32487BFF9C0}" srcOrd="2" destOrd="0" presId="urn:microsoft.com/office/officeart/2005/8/layout/lProcess2"/>
    <dgm:cxn modelId="{92050F86-9974-475C-937B-674DB1D4A313}" type="presParOf" srcId="{3CDD0B40-0181-4D6B-A798-B32487BFF9C0}" destId="{92E2CB6F-5103-4F31-A59A-C97764A9EA58}" srcOrd="0" destOrd="0" presId="urn:microsoft.com/office/officeart/2005/8/layout/lProcess2"/>
    <dgm:cxn modelId="{FA81112A-E582-49EB-AC76-A6E43E69321C}" type="presParOf" srcId="{92E2CB6F-5103-4F31-A59A-C97764A9EA58}" destId="{11AA2466-CB47-4787-8430-5E06086548FD}" srcOrd="0" destOrd="0" presId="urn:microsoft.com/office/officeart/2005/8/layout/lProcess2"/>
    <dgm:cxn modelId="{C2A7015F-B660-4624-913A-F57F5B5FF0E6}" type="presParOf" srcId="{E328D707-7E86-4B96-A295-172321DE6502}" destId="{9B3FC011-2AC2-4632-B512-1E23CD1E6F1C}" srcOrd="1" destOrd="0" presId="urn:microsoft.com/office/officeart/2005/8/layout/lProcess2"/>
    <dgm:cxn modelId="{20C39E14-EA6E-4A62-8C1D-4ECB649E2AD6}" type="presParOf" srcId="{E328D707-7E86-4B96-A295-172321DE6502}" destId="{D7EED6BE-37B8-48C9-84E3-79C869BFB94A}" srcOrd="2" destOrd="0" presId="urn:microsoft.com/office/officeart/2005/8/layout/lProcess2"/>
    <dgm:cxn modelId="{BDA36CA7-03BB-48D8-8F78-7A66DD1C3185}" type="presParOf" srcId="{D7EED6BE-37B8-48C9-84E3-79C869BFB94A}" destId="{33223199-8A67-4617-8C82-76486C00B7E6}" srcOrd="0" destOrd="0" presId="urn:microsoft.com/office/officeart/2005/8/layout/lProcess2"/>
    <dgm:cxn modelId="{DCD922CC-6752-4AA4-A252-2572DD2B75BB}" type="presParOf" srcId="{D7EED6BE-37B8-48C9-84E3-79C869BFB94A}" destId="{1A196D84-55E5-4B73-9308-E33BF86A1F52}" srcOrd="1" destOrd="0" presId="urn:microsoft.com/office/officeart/2005/8/layout/lProcess2"/>
    <dgm:cxn modelId="{7B4305C6-E669-43A5-9A7D-480FCFA0082F}" type="presParOf" srcId="{D7EED6BE-37B8-48C9-84E3-79C869BFB94A}" destId="{57DB1A15-7248-414D-A031-886C44D6E31B}" srcOrd="2" destOrd="0" presId="urn:microsoft.com/office/officeart/2005/8/layout/lProcess2"/>
    <dgm:cxn modelId="{FF1AFA27-F05C-4003-A04F-DAD73B3F3D3C}" type="presParOf" srcId="{57DB1A15-7248-414D-A031-886C44D6E31B}" destId="{020EA89B-C644-4B2A-9F6E-B08EB876FF6F}" srcOrd="0" destOrd="0" presId="urn:microsoft.com/office/officeart/2005/8/layout/lProcess2"/>
    <dgm:cxn modelId="{69D79D1C-936B-44A2-9EAA-5B61A2A6BE4F}" type="presParOf" srcId="{020EA89B-C644-4B2A-9F6E-B08EB876FF6F}" destId="{13A8F453-EF1E-45B2-8D3F-BF0B5D52E47E}" srcOrd="0" destOrd="0" presId="urn:microsoft.com/office/officeart/2005/8/layout/lProcess2"/>
    <dgm:cxn modelId="{31CD81FD-1899-4B72-9528-F5FE57997330}" type="presParOf" srcId="{E328D707-7E86-4B96-A295-172321DE6502}" destId="{C25B010F-248C-443D-8D11-4F9FABCDB44B}" srcOrd="3" destOrd="0" presId="urn:microsoft.com/office/officeart/2005/8/layout/lProcess2"/>
    <dgm:cxn modelId="{1A2147F4-7B60-40FC-82BB-1343AEE3DE8C}" type="presParOf" srcId="{E328D707-7E86-4B96-A295-172321DE6502}" destId="{3378A96C-8540-45AB-9DB8-19A47FEF8BAC}" srcOrd="4" destOrd="0" presId="urn:microsoft.com/office/officeart/2005/8/layout/lProcess2"/>
    <dgm:cxn modelId="{EB47B42A-A8E8-4268-9887-CC55BB97230D}" type="presParOf" srcId="{3378A96C-8540-45AB-9DB8-19A47FEF8BAC}" destId="{6BECFD53-6E49-48F4-BAE5-8490A70F7387}" srcOrd="0" destOrd="0" presId="urn:microsoft.com/office/officeart/2005/8/layout/lProcess2"/>
    <dgm:cxn modelId="{4A39EC5C-0007-415B-A145-A42878CE5FE7}" type="presParOf" srcId="{3378A96C-8540-45AB-9DB8-19A47FEF8BAC}" destId="{E4161933-D2A3-4B70-AA41-9F48BB50AF55}" srcOrd="1" destOrd="0" presId="urn:microsoft.com/office/officeart/2005/8/layout/lProcess2"/>
    <dgm:cxn modelId="{F73C1969-B76B-41FA-9C5E-F90961A74C8D}" type="presParOf" srcId="{3378A96C-8540-45AB-9DB8-19A47FEF8BAC}" destId="{85F97A49-A697-4257-BF15-855253761DC6}" srcOrd="2" destOrd="0" presId="urn:microsoft.com/office/officeart/2005/8/layout/lProcess2"/>
    <dgm:cxn modelId="{E77607D2-1B19-49BE-835E-B00155511238}" type="presParOf" srcId="{85F97A49-A697-4257-BF15-855253761DC6}" destId="{DB0BD110-FE8B-400C-876A-10BB69B4E96C}" srcOrd="0" destOrd="0" presId="urn:microsoft.com/office/officeart/2005/8/layout/lProcess2"/>
    <dgm:cxn modelId="{7FBFBC7A-8419-4C1E-B9D4-988FD3B63272}" type="presParOf" srcId="{DB0BD110-FE8B-400C-876A-10BB69B4E96C}" destId="{C89619E8-A316-4538-811B-1AF8324E5038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0012ED-7E58-456E-B041-1DBBA4E33FBF}">
      <dsp:nvSpPr>
        <dsp:cNvPr id="0" name=""/>
        <dsp:cNvSpPr/>
      </dsp:nvSpPr>
      <dsp:spPr>
        <a:xfrm>
          <a:off x="1283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拡張機能</a:t>
          </a:r>
        </a:p>
      </dsp:txBody>
      <dsp:txXfrm>
        <a:off x="1283" y="0"/>
        <a:ext cx="3337470" cy="1305401"/>
      </dsp:txXfrm>
    </dsp:sp>
    <dsp:sp modelId="{11AA2466-CB47-4787-8430-5E06086548FD}">
      <dsp:nvSpPr>
        <dsp:cNvPr id="0" name=""/>
        <dsp:cNvSpPr/>
      </dsp:nvSpPr>
      <dsp:spPr>
        <a:xfrm>
          <a:off x="335030" y="1306676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サーバーとの接続</a:t>
          </a:r>
          <a:r>
            <a:rPr kumimoji="1" lang="en-US" altLang="ja-JP" sz="3100" kern="1200">
              <a:solidFill>
                <a:schemeClr val="tx1"/>
              </a:solidFill>
            </a:rPr>
            <a:t>,</a:t>
          </a:r>
          <a:r>
            <a:rPr kumimoji="1" lang="ja-JP" altLang="en-US" sz="3100" kern="1200">
              <a:solidFill>
                <a:schemeClr val="tx1"/>
              </a:solidFill>
            </a:rPr>
            <a:t>　送信</a:t>
          </a:r>
        </a:p>
      </dsp:txBody>
      <dsp:txXfrm>
        <a:off x="373457" y="1345103"/>
        <a:ext cx="2593122" cy="1235133"/>
      </dsp:txXfrm>
    </dsp:sp>
    <dsp:sp modelId="{C5BAFABE-5BF5-405B-83A6-C5FB0103046F}">
      <dsp:nvSpPr>
        <dsp:cNvPr id="0" name=""/>
        <dsp:cNvSpPr/>
      </dsp:nvSpPr>
      <dsp:spPr>
        <a:xfrm>
          <a:off x="335030" y="2820508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ja-JP" sz="3100" kern="1200">
              <a:solidFill>
                <a:schemeClr val="tx1"/>
              </a:solidFill>
            </a:rPr>
            <a:t>UI</a:t>
          </a:r>
          <a:r>
            <a:rPr kumimoji="1" lang="ja-JP" altLang="en-US" sz="3100" kern="1200">
              <a:solidFill>
                <a:schemeClr val="tx1"/>
              </a:solidFill>
            </a:rPr>
            <a:t>のデザイン</a:t>
          </a:r>
          <a:r>
            <a:rPr kumimoji="1" lang="en-US" altLang="ja-JP" sz="3100" kern="1200">
              <a:solidFill>
                <a:schemeClr val="tx1"/>
              </a:solidFill>
            </a:rPr>
            <a:t>, </a:t>
          </a:r>
          <a:r>
            <a:rPr kumimoji="1" lang="ja-JP" altLang="en-US" sz="3100" kern="1200">
              <a:solidFill>
                <a:schemeClr val="tx1"/>
              </a:solidFill>
            </a:rPr>
            <a:t>システム管理</a:t>
          </a:r>
        </a:p>
      </dsp:txBody>
      <dsp:txXfrm>
        <a:off x="373457" y="2858935"/>
        <a:ext cx="2593122" cy="1235133"/>
      </dsp:txXfrm>
    </dsp:sp>
    <dsp:sp modelId="{33223199-8A67-4617-8C82-76486C00B7E6}">
      <dsp:nvSpPr>
        <dsp:cNvPr id="0" name=""/>
        <dsp:cNvSpPr/>
      </dsp:nvSpPr>
      <dsp:spPr>
        <a:xfrm>
          <a:off x="3589064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サーバー</a:t>
          </a:r>
        </a:p>
      </dsp:txBody>
      <dsp:txXfrm>
        <a:off x="3589064" y="0"/>
        <a:ext cx="3337470" cy="1305401"/>
      </dsp:txXfrm>
    </dsp:sp>
    <dsp:sp modelId="{13A8F453-EF1E-45B2-8D3F-BF0B5D52E47E}">
      <dsp:nvSpPr>
        <dsp:cNvPr id="0" name=""/>
        <dsp:cNvSpPr/>
      </dsp:nvSpPr>
      <dsp:spPr>
        <a:xfrm>
          <a:off x="3922811" y="1306676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モデルの読み込み</a:t>
          </a:r>
        </a:p>
      </dsp:txBody>
      <dsp:txXfrm>
        <a:off x="3961238" y="1345103"/>
        <a:ext cx="2593122" cy="1235133"/>
      </dsp:txXfrm>
    </dsp:sp>
    <dsp:sp modelId="{3F6EF005-E53E-43DE-B0D6-8F8930D7ACDA}">
      <dsp:nvSpPr>
        <dsp:cNvPr id="0" name=""/>
        <dsp:cNvSpPr/>
      </dsp:nvSpPr>
      <dsp:spPr>
        <a:xfrm>
          <a:off x="3922811" y="2820508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サーバーの</a:t>
          </a:r>
          <a:endParaRPr kumimoji="1" lang="en-US" altLang="ja-JP" sz="3100" kern="1200">
            <a:solidFill>
              <a:schemeClr val="tx1"/>
            </a:solidFill>
          </a:endParaRPr>
        </a:p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公開</a:t>
          </a:r>
        </a:p>
      </dsp:txBody>
      <dsp:txXfrm>
        <a:off x="3961238" y="2858935"/>
        <a:ext cx="2593122" cy="1235133"/>
      </dsp:txXfrm>
    </dsp:sp>
    <dsp:sp modelId="{6BECFD53-6E49-48F4-BAE5-8490A70F7387}">
      <dsp:nvSpPr>
        <dsp:cNvPr id="0" name=""/>
        <dsp:cNvSpPr/>
      </dsp:nvSpPr>
      <dsp:spPr>
        <a:xfrm>
          <a:off x="7176845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機械学習</a:t>
          </a:r>
        </a:p>
      </dsp:txBody>
      <dsp:txXfrm>
        <a:off x="7176845" y="0"/>
        <a:ext cx="3337470" cy="1305401"/>
      </dsp:txXfrm>
    </dsp:sp>
    <dsp:sp modelId="{C89619E8-A316-4538-811B-1AF8324E5038}">
      <dsp:nvSpPr>
        <dsp:cNvPr id="0" name=""/>
        <dsp:cNvSpPr/>
      </dsp:nvSpPr>
      <dsp:spPr>
        <a:xfrm>
          <a:off x="7510592" y="1306676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データセットの作成</a:t>
          </a:r>
        </a:p>
      </dsp:txBody>
      <dsp:txXfrm>
        <a:off x="7549019" y="1345103"/>
        <a:ext cx="2593122" cy="1235133"/>
      </dsp:txXfrm>
    </dsp:sp>
    <dsp:sp modelId="{0C4829C6-CB6F-449C-AB3B-B0D60AE8C123}">
      <dsp:nvSpPr>
        <dsp:cNvPr id="0" name=""/>
        <dsp:cNvSpPr/>
      </dsp:nvSpPr>
      <dsp:spPr>
        <a:xfrm>
          <a:off x="7510592" y="2820508"/>
          <a:ext cx="2669976" cy="1311987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740" tIns="59055" rIns="78740" bIns="5905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モデルの</a:t>
          </a:r>
          <a:endParaRPr kumimoji="1" lang="en-US" altLang="ja-JP" sz="3100" kern="1200">
            <a:solidFill>
              <a:schemeClr val="tx1"/>
            </a:solidFill>
          </a:endParaRPr>
        </a:p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3100" kern="1200">
              <a:solidFill>
                <a:schemeClr val="tx1"/>
              </a:solidFill>
            </a:rPr>
            <a:t>作成</a:t>
          </a:r>
        </a:p>
      </dsp:txBody>
      <dsp:txXfrm>
        <a:off x="7549019" y="2858935"/>
        <a:ext cx="2593122" cy="123513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0012ED-7E58-456E-B041-1DBBA4E33FBF}">
      <dsp:nvSpPr>
        <dsp:cNvPr id="0" name=""/>
        <dsp:cNvSpPr/>
      </dsp:nvSpPr>
      <dsp:spPr>
        <a:xfrm>
          <a:off x="1283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拡張機能</a:t>
          </a:r>
        </a:p>
      </dsp:txBody>
      <dsp:txXfrm>
        <a:off x="1283" y="0"/>
        <a:ext cx="3337470" cy="1305401"/>
      </dsp:txXfrm>
    </dsp:sp>
    <dsp:sp modelId="{11AA2466-CB47-4787-8430-5E06086548FD}">
      <dsp:nvSpPr>
        <dsp:cNvPr id="0" name=""/>
        <dsp:cNvSpPr/>
      </dsp:nvSpPr>
      <dsp:spPr>
        <a:xfrm>
          <a:off x="335030" y="1305401"/>
          <a:ext cx="2669976" cy="2828369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ja-JP" sz="4400" kern="1200">
              <a:solidFill>
                <a:schemeClr val="tx1"/>
              </a:solidFill>
            </a:rPr>
            <a:t>JavaScript, CSS</a:t>
          </a:r>
        </a:p>
      </dsp:txBody>
      <dsp:txXfrm>
        <a:off x="413231" y="1383602"/>
        <a:ext cx="2513574" cy="2671967"/>
      </dsp:txXfrm>
    </dsp:sp>
    <dsp:sp modelId="{33223199-8A67-4617-8C82-76486C00B7E6}">
      <dsp:nvSpPr>
        <dsp:cNvPr id="0" name=""/>
        <dsp:cNvSpPr/>
      </dsp:nvSpPr>
      <dsp:spPr>
        <a:xfrm>
          <a:off x="3589064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サーバー</a:t>
          </a:r>
        </a:p>
      </dsp:txBody>
      <dsp:txXfrm>
        <a:off x="3589064" y="0"/>
        <a:ext cx="3337470" cy="1305401"/>
      </dsp:txXfrm>
    </dsp:sp>
    <dsp:sp modelId="{13A8F453-EF1E-45B2-8D3F-BF0B5D52E47E}">
      <dsp:nvSpPr>
        <dsp:cNvPr id="0" name=""/>
        <dsp:cNvSpPr/>
      </dsp:nvSpPr>
      <dsp:spPr>
        <a:xfrm>
          <a:off x="3922811" y="1305401"/>
          <a:ext cx="2669976" cy="2828369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ja-JP" sz="4400" kern="1200">
              <a:solidFill>
                <a:schemeClr val="tx1"/>
              </a:solidFill>
            </a:rPr>
            <a:t>Python</a:t>
          </a:r>
        </a:p>
      </dsp:txBody>
      <dsp:txXfrm>
        <a:off x="4001012" y="1383602"/>
        <a:ext cx="2513574" cy="2671967"/>
      </dsp:txXfrm>
    </dsp:sp>
    <dsp:sp modelId="{6BECFD53-6E49-48F4-BAE5-8490A70F7387}">
      <dsp:nvSpPr>
        <dsp:cNvPr id="0" name=""/>
        <dsp:cNvSpPr/>
      </dsp:nvSpPr>
      <dsp:spPr>
        <a:xfrm>
          <a:off x="7176845" y="0"/>
          <a:ext cx="3337470" cy="4351338"/>
        </a:xfrm>
        <a:prstGeom prst="roundRect">
          <a:avLst>
            <a:gd name="adj" fmla="val 10000"/>
          </a:avLst>
        </a:prstGeom>
        <a:solidFill>
          <a:schemeClr val="bg1"/>
        </a:solidFill>
        <a:ln w="19050">
          <a:solidFill>
            <a:schemeClr val="tx1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ja-JP" altLang="en-US" sz="5700" kern="1200"/>
            <a:t>機械学習</a:t>
          </a:r>
        </a:p>
      </dsp:txBody>
      <dsp:txXfrm>
        <a:off x="7176845" y="0"/>
        <a:ext cx="3337470" cy="1305401"/>
      </dsp:txXfrm>
    </dsp:sp>
    <dsp:sp modelId="{C89619E8-A316-4538-811B-1AF8324E5038}">
      <dsp:nvSpPr>
        <dsp:cNvPr id="0" name=""/>
        <dsp:cNvSpPr/>
      </dsp:nvSpPr>
      <dsp:spPr>
        <a:xfrm>
          <a:off x="7510592" y="1305401"/>
          <a:ext cx="2669976" cy="2828369"/>
        </a:xfrm>
        <a:prstGeom prst="roundRect">
          <a:avLst>
            <a:gd name="adj" fmla="val 10000"/>
          </a:avLst>
        </a:prstGeom>
        <a:solidFill>
          <a:schemeClr val="bg1"/>
        </a:solidFill>
        <a:ln w="12700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60" tIns="83820" rIns="11176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en-US" altLang="ja-JP" sz="4400" kern="1200">
            <a:solidFill>
              <a:schemeClr val="tx1"/>
            </a:solidFill>
          </a:endParaRPr>
        </a:p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kumimoji="1" lang="en-US" altLang="ja-JP" sz="4400" kern="1200">
              <a:solidFill>
                <a:schemeClr val="tx1"/>
              </a:solidFill>
            </a:rPr>
            <a:t>Python</a:t>
          </a:r>
        </a:p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en-US" altLang="ja-JP" sz="4400" kern="1200">
            <a:solidFill>
              <a:schemeClr val="tx1"/>
            </a:solidFill>
          </a:endParaRPr>
        </a:p>
      </dsp:txBody>
      <dsp:txXfrm>
        <a:off x="7588793" y="1383602"/>
        <a:ext cx="2513574" cy="26719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777D8-BC87-4366-A851-4EB48503E777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8C4CAC-52B8-4609-98F4-9CE34EE857A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5676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>
                <a:latin typeface="Calibri"/>
                <a:ea typeface="游ゴシック"/>
                <a:cs typeface="Calibri"/>
              </a:rPr>
              <a:t>私たちの題目は、「フリガナを振るchromeの拡張機能の作成」になります。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8307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>
                <a:ea typeface="游ゴシック"/>
              </a:rPr>
              <a:t>プロジェクトの目的は第一回のころから変更しており、機械学習の手法を学ぶこと、webアプリの作成方法を学ぶこと</a:t>
            </a:r>
          </a:p>
          <a:p>
            <a:r>
              <a:rPr lang="ja-JP">
                <a:ea typeface="游ゴシック"/>
              </a:rPr>
              <a:t>変更した理由としては、前の目的であった自然言語処理の学習よりも機械学習を学びたい、また、</a:t>
            </a:r>
            <a:r>
              <a:rPr lang="en-US" altLang="ja-JP">
                <a:ea typeface="游ゴシック"/>
              </a:rPr>
              <a:t>web</a:t>
            </a:r>
            <a:r>
              <a:rPr lang="ja-JP">
                <a:ea typeface="游ゴシック"/>
              </a:rPr>
              <a:t>アプリケーションを実装方法を学びたいと</a:t>
            </a:r>
            <a:r>
              <a:rPr lang="ja-JP" altLang="en-US">
                <a:ea typeface="游ゴシック"/>
              </a:rPr>
              <a:t>いう意見が上がったためです。</a:t>
            </a:r>
          </a:p>
          <a:p>
            <a:r>
              <a:rPr lang="ja-JP" altLang="en-US">
                <a:ea typeface="游ゴシック"/>
              </a:rPr>
              <a:t>それに伴って、題目も変更しました。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62393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>
                <a:latin typeface="Calibri"/>
                <a:ea typeface="游ゴシック"/>
                <a:cs typeface="Calibri"/>
              </a:rPr>
              <a:t>プロジェクトの内容としてはまず、機械学習により、フリガナ変換タスクを行うモデルの作成を行います。</a:t>
            </a:r>
            <a:endParaRPr lang="ja-JP">
              <a:latin typeface="游ゴシック" panose="020F0502020204030204"/>
              <a:ea typeface="游ゴシック" panose="020B0400000000000000" pitchFamily="34" charset="-128"/>
              <a:cs typeface="Calibri"/>
            </a:endParaRPr>
          </a:p>
          <a:p>
            <a:r>
              <a:rPr lang="ja-JP" altLang="en-US">
                <a:latin typeface="Calibri"/>
                <a:ea typeface="游ゴシック"/>
                <a:cs typeface="Calibri"/>
              </a:rPr>
              <a:t>モデルの学習には、wikipediaAPI, 青空文庫, livedoorニュースコーパスからいくらか本文を抽出し、Sudachipyを用いて、漢字文とそのひらがな文のペアをデータセットとして、T5のファインチューニングを行って作成します。</a:t>
            </a:r>
          </a:p>
          <a:p>
            <a:r>
              <a:rPr lang="ja-JP" altLang="en-US">
                <a:latin typeface="Calibri"/>
                <a:ea typeface="游ゴシック"/>
                <a:cs typeface="Calibri"/>
              </a:rPr>
              <a:t>図のようにweb上の文章を選択して、そのフリガナを出力するようなchromeの拡張機能を作成します。</a:t>
            </a:r>
            <a:endParaRPr lang="ja-JP">
              <a:ea typeface="游ゴシック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36974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>
                <a:latin typeface="Calibri"/>
                <a:ea typeface="游ゴシック"/>
                <a:cs typeface="Calibri"/>
              </a:rPr>
              <a:t>(実況)</a:t>
            </a:r>
            <a:endParaRPr lang="en-US" altLang="ja-JP">
              <a:latin typeface="游ゴシック"/>
              <a:ea typeface="游ゴシック"/>
              <a:cs typeface="Calibri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9677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>
                <a:latin typeface="Calibri"/>
                <a:ea typeface="游ゴシック"/>
                <a:cs typeface="Calibri"/>
              </a:rPr>
              <a:t>クライアントがWeb上で文章を選択し，それをngrokを通してサーバーに送る</a:t>
            </a:r>
            <a:endParaRPr lang="en-US" altLang="ja-JP">
              <a:latin typeface="Calibri"/>
              <a:ea typeface="Calibri"/>
              <a:cs typeface="Calibri"/>
            </a:endParaRPr>
          </a:p>
          <a:p>
            <a:r>
              <a:rPr lang="ja-JP" altLang="en-US">
                <a:latin typeface="游ゴシック"/>
                <a:ea typeface="游ゴシック"/>
                <a:cs typeface="Calibri"/>
              </a:rPr>
              <a:t>サーバーが文字列を受け取り，モデル(T5)が推論した後ふりがなを返す</a:t>
            </a:r>
            <a:br>
              <a:rPr lang="ja-JP" altLang="en-US">
                <a:latin typeface="游ゴシック"/>
                <a:ea typeface="游ゴシック"/>
                <a:cs typeface="Calibri"/>
              </a:rPr>
            </a:br>
            <a:r>
              <a:rPr lang="ja-JP" altLang="en-US">
                <a:latin typeface="游ゴシック"/>
                <a:ea typeface="游ゴシック"/>
                <a:cs typeface="Calibri"/>
              </a:rPr>
              <a:t>それをngrokと通してクライアントが受け取り表示する</a:t>
            </a:r>
            <a:br>
              <a:rPr lang="en-US" altLang="ja-JP">
                <a:latin typeface="游ゴシック"/>
                <a:ea typeface="游ゴシック"/>
                <a:cs typeface="Calibri"/>
              </a:rPr>
            </a:br>
            <a:br>
              <a:rPr lang="en-US" altLang="ja-JP">
                <a:latin typeface="游ゴシック"/>
                <a:ea typeface="游ゴシック"/>
                <a:cs typeface="Calibri"/>
              </a:rPr>
            </a:br>
            <a:br>
              <a:rPr lang="en-US" altLang="ja-JP">
                <a:latin typeface="游ゴシック"/>
                <a:ea typeface="游ゴシック"/>
                <a:cs typeface="Calibri"/>
              </a:rPr>
            </a:br>
            <a:r>
              <a:rPr lang="en-US" altLang="ja-JP">
                <a:latin typeface="游ゴシック"/>
                <a:ea typeface="游ゴシック"/>
                <a:cs typeface="Calibri"/>
              </a:rPr>
              <a:t>API</a:t>
            </a:r>
            <a:r>
              <a:rPr lang="ja-JP" altLang="en-US">
                <a:latin typeface="游ゴシック"/>
                <a:ea typeface="游ゴシック"/>
                <a:cs typeface="Calibri"/>
              </a:rPr>
              <a:t>のフレームワークは</a:t>
            </a:r>
            <a:r>
              <a:rPr lang="en-US" altLang="ja-JP" err="1">
                <a:latin typeface="游ゴシック"/>
                <a:ea typeface="游ゴシック"/>
                <a:cs typeface="Calibri"/>
              </a:rPr>
              <a:t>FastAPI</a:t>
            </a:r>
            <a:br>
              <a:rPr lang="en-US" altLang="ja-JP">
                <a:latin typeface="游ゴシック"/>
                <a:ea typeface="游ゴシック"/>
                <a:cs typeface="Calibri"/>
              </a:rPr>
            </a:br>
            <a:r>
              <a:rPr lang="en-US" altLang="ja-JP">
                <a:latin typeface="游ゴシック"/>
                <a:ea typeface="游ゴシック"/>
                <a:cs typeface="Calibri"/>
              </a:rPr>
              <a:t>GPU</a:t>
            </a:r>
            <a:r>
              <a:rPr lang="ja-JP" altLang="en-US">
                <a:latin typeface="游ゴシック"/>
                <a:ea typeface="游ゴシック"/>
                <a:cs typeface="Calibri"/>
              </a:rPr>
              <a:t>による処理の高速化</a:t>
            </a:r>
            <a:r>
              <a:rPr lang="en-US" altLang="ja-JP">
                <a:latin typeface="游ゴシック"/>
                <a:ea typeface="游ゴシック"/>
                <a:cs typeface="Calibri"/>
              </a:rPr>
              <a:t>-&gt;Google Colab</a:t>
            </a:r>
            <a:r>
              <a:rPr lang="ja-JP" altLang="en-US">
                <a:latin typeface="游ゴシック"/>
                <a:ea typeface="游ゴシック"/>
                <a:cs typeface="Calibri"/>
              </a:rPr>
              <a:t>の</a:t>
            </a:r>
            <a:r>
              <a:rPr lang="en-US" altLang="ja-JP">
                <a:latin typeface="游ゴシック"/>
                <a:ea typeface="游ゴシック"/>
                <a:cs typeface="Calibri"/>
              </a:rPr>
              <a:t>GPU</a:t>
            </a:r>
            <a:r>
              <a:rPr lang="ja-JP" altLang="en-US">
                <a:latin typeface="游ゴシック"/>
                <a:ea typeface="游ゴシック"/>
                <a:cs typeface="Calibri"/>
              </a:rPr>
              <a:t>で実現．</a:t>
            </a:r>
            <a:endParaRPr lang="en-US" altLang="ja-JP">
              <a:latin typeface="游ゴシック"/>
              <a:ea typeface="游ゴシック"/>
              <a:cs typeface="Calibri"/>
            </a:endParaRPr>
          </a:p>
          <a:p>
            <a:r>
              <a:rPr lang="ja-JP" altLang="en-US">
                <a:latin typeface="游ゴシック"/>
                <a:ea typeface="游ゴシック"/>
                <a:cs typeface="Calibri"/>
              </a:rPr>
              <a:t>サーバーの外部公開</a:t>
            </a:r>
            <a:r>
              <a:rPr lang="en-US" altLang="ja-JP">
                <a:latin typeface="游ゴシック"/>
                <a:ea typeface="游ゴシック"/>
                <a:cs typeface="Calibri"/>
              </a:rPr>
              <a:t>-&gt;Colab</a:t>
            </a:r>
            <a:r>
              <a:rPr lang="ja-JP" altLang="en-US">
                <a:latin typeface="游ゴシック"/>
                <a:ea typeface="游ゴシック"/>
                <a:cs typeface="Calibri"/>
              </a:rPr>
              <a:t>内で実装されているサーバーは外部アクセス不可</a:t>
            </a:r>
            <a:r>
              <a:rPr lang="en-US" altLang="ja-JP">
                <a:latin typeface="游ゴシック"/>
                <a:ea typeface="游ゴシック"/>
                <a:cs typeface="Calibri"/>
              </a:rPr>
              <a:t>-&gt;</a:t>
            </a:r>
            <a:r>
              <a:rPr lang="en-US" altLang="ja-JP" err="1">
                <a:latin typeface="游ゴシック"/>
                <a:ea typeface="游ゴシック"/>
                <a:cs typeface="Calibri"/>
              </a:rPr>
              <a:t>ngrok</a:t>
            </a:r>
            <a:r>
              <a:rPr lang="ja-JP" altLang="en-US">
                <a:latin typeface="游ゴシック"/>
                <a:ea typeface="游ゴシック"/>
                <a:cs typeface="Calibri"/>
              </a:rPr>
              <a:t>で公開</a:t>
            </a:r>
            <a:r>
              <a:rPr lang="en-US" altLang="ja-JP">
                <a:latin typeface="游ゴシック"/>
                <a:ea typeface="游ゴシック"/>
                <a:cs typeface="Calibri"/>
              </a:rPr>
              <a:t>URL</a:t>
            </a:r>
            <a:r>
              <a:rPr lang="ja-JP" altLang="en-US">
                <a:latin typeface="游ゴシック"/>
                <a:ea typeface="游ゴシック"/>
                <a:cs typeface="Calibri"/>
              </a:rPr>
              <a:t>の作成</a:t>
            </a:r>
            <a:endParaRPr lang="en-US" altLang="ja-JP">
              <a:latin typeface="游ゴシック"/>
              <a:ea typeface="游ゴシック"/>
              <a:cs typeface="Calibri"/>
            </a:endParaRPr>
          </a:p>
          <a:p>
            <a:endParaRPr lang="en-US" altLang="ja-JP">
              <a:latin typeface="Calibri"/>
              <a:ea typeface="Calibri"/>
              <a:cs typeface="Calibri"/>
            </a:endParaRPr>
          </a:p>
          <a:p>
            <a:r>
              <a:rPr lang="ja-JP" altLang="en-US">
                <a:latin typeface="Calibri"/>
                <a:ea typeface="Calibri"/>
                <a:cs typeface="Calibri"/>
              </a:rPr>
              <a:t>セキュリティの部分は</a:t>
            </a:r>
            <a:r>
              <a:rPr lang="en-US" altLang="ja-JP" err="1">
                <a:latin typeface="Calibri"/>
                <a:ea typeface="Calibri"/>
                <a:cs typeface="Calibri"/>
              </a:rPr>
              <a:t>FastAPI</a:t>
            </a:r>
            <a:r>
              <a:rPr lang="ja-JP" altLang="en-US">
                <a:latin typeface="Calibri"/>
                <a:ea typeface="Calibri"/>
                <a:cs typeface="Calibri"/>
              </a:rPr>
              <a:t>の</a:t>
            </a:r>
            <a:r>
              <a:rPr lang="en-US" altLang="ja-JP">
                <a:latin typeface="Calibri"/>
                <a:ea typeface="Calibri"/>
                <a:cs typeface="Calibri"/>
              </a:rPr>
              <a:t>CORS</a:t>
            </a:r>
            <a:r>
              <a:rPr lang="ja-JP" altLang="en-US">
                <a:latin typeface="Calibri"/>
                <a:ea typeface="Calibri"/>
                <a:cs typeface="Calibri"/>
              </a:rPr>
              <a:t>ミドルウェアという機能</a:t>
            </a:r>
            <a:endParaRPr lang="en-US" altLang="ja-JP">
              <a:latin typeface="Calibri"/>
              <a:ea typeface="Calibri"/>
              <a:cs typeface="Calibri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8062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>
                <a:ea typeface="游ゴシック"/>
              </a:rPr>
              <a:t>今回のプロジェクト実験では3つに班分けしてこのような役割分担を行います.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473335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547A34-622D-ED62-C599-C4400F9157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8A1850DD-48FB-3AE2-6D2E-49217E2CD3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21F0EB37-D1A3-3178-F8F9-4018966EE3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>
                <a:ea typeface="游ゴシック"/>
              </a:rPr>
              <a:t>使用言語は以上のようになっています.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0AC0925-F61C-5824-B341-47CD733196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8C4CAC-52B8-4609-98F4-9CE34EE857AA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0132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1999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8174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97167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861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95737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19878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5437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9548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1838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61931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41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06790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4572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0037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54202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72230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617449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204720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457889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705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434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751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227923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556206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21243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461195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42999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180671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968887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944474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79082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4127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78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056865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83400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845471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513845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9145705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4043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03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41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2800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48198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0693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4554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4062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6762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A7DA07A-20AD-4E77-8C8B-E094D3A38196}" type="datetimeFigureOut">
              <a:rPr kumimoji="1" lang="ja-JP" altLang="en-US" smtClean="0"/>
              <a:t>2025/11/13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A46BD-3248-4AE7-963D-E074A9FEE21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24592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2" r:id="rId1"/>
    <p:sldLayoutId id="2147483803" r:id="rId2"/>
    <p:sldLayoutId id="2147483804" r:id="rId3"/>
    <p:sldLayoutId id="2147483805" r:id="rId4"/>
    <p:sldLayoutId id="2147483806" r:id="rId5"/>
    <p:sldLayoutId id="2147483807" r:id="rId6"/>
    <p:sldLayoutId id="2147483808" r:id="rId7"/>
    <p:sldLayoutId id="2147483809" r:id="rId8"/>
    <p:sldLayoutId id="2147483810" r:id="rId9"/>
    <p:sldLayoutId id="2147483811" r:id="rId10"/>
    <p:sldLayoutId id="21474838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3AB58F9F-0198-9AAE-D2B2-32AEF3B5E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ja-JP" altLang="en-US" sz="4800" b="1"/>
              <a:t>ふりがなを振る</a:t>
            </a:r>
            <a:r>
              <a:rPr lang="en-US" altLang="ja-JP" sz="4800" b="1"/>
              <a:t>Chrome</a:t>
            </a:r>
            <a:r>
              <a:rPr lang="ja-JP" altLang="en-US" sz="4800" b="1"/>
              <a:t>拡張機能</a:t>
            </a:r>
          </a:p>
        </p:txBody>
      </p:sp>
    </p:spTree>
    <p:extLst>
      <p:ext uri="{BB962C8B-B14F-4D97-AF65-F5344CB8AC3E}">
        <p14:creationId xmlns:p14="http://schemas.microsoft.com/office/powerpoint/2010/main" val="2749286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3DC1BC4-A67E-146E-C603-F3E0501CF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プロジェクトの目的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5939857-7742-9B3D-0508-9EC7481AB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機械学習の手法を学ぶ</a:t>
            </a:r>
            <a:endParaRPr lang="en-US" altLang="ja-JP"/>
          </a:p>
          <a:p>
            <a:r>
              <a:rPr kumimoji="1" lang="en-US" altLang="ja-JP"/>
              <a:t>web</a:t>
            </a:r>
            <a:r>
              <a:rPr kumimoji="1" lang="ja-JP" altLang="en-US"/>
              <a:t>アプリケーションの作成方法を学ぶ</a:t>
            </a:r>
            <a:endParaRPr kumimoji="1" lang="en-US" altLang="ja-JP"/>
          </a:p>
          <a:p>
            <a:endParaRPr kumimoji="1" lang="en-US" altLang="ja-JP"/>
          </a:p>
        </p:txBody>
      </p:sp>
    </p:spTree>
    <p:extLst>
      <p:ext uri="{BB962C8B-B14F-4D97-AF65-F5344CB8AC3E}">
        <p14:creationId xmlns:p14="http://schemas.microsoft.com/office/powerpoint/2010/main" val="3147470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43AD142-D24A-434B-6DA7-FF4A07B58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プロジェクトの内容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849925-FCEF-0EFA-CFA5-D55F06424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127" y="1828801"/>
            <a:ext cx="10515600" cy="101138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ea typeface="ＭＳ Ｐゴシック"/>
                <a:cs typeface="Calibri"/>
              </a:rPr>
              <a:t>フリガナを振るタスクを行う機械学習モデルの作成</a:t>
            </a:r>
          </a:p>
          <a:p>
            <a:r>
              <a:rPr lang="ja-JP">
                <a:ea typeface="ＭＳ Ｐゴシック"/>
                <a:cs typeface="Calibri"/>
              </a:rPr>
              <a:t>ユーザーが選択した部分のふりがなを振る</a:t>
            </a:r>
            <a:r>
              <a:rPr lang="en-US" altLang="ja-JP">
                <a:ea typeface="+mn-lt"/>
                <a:cs typeface="Calibri"/>
              </a:rPr>
              <a:t>chrome</a:t>
            </a:r>
            <a:r>
              <a:rPr lang="ja-JP">
                <a:ea typeface="ＭＳ Ｐゴシック"/>
                <a:cs typeface="Calibri"/>
              </a:rPr>
              <a:t>拡張機能</a:t>
            </a:r>
            <a:endParaRPr lang="ja-JP" altLang="en-US">
              <a:ea typeface="ＭＳ Ｐゴシック"/>
              <a:cs typeface="Calibri"/>
            </a:endParaRPr>
          </a:p>
        </p:txBody>
      </p:sp>
      <p:sp>
        <p:nvSpPr>
          <p:cNvPr id="23" name="吹き出し: 四角形 22">
            <a:extLst>
              <a:ext uri="{FF2B5EF4-FFF2-40B4-BE49-F238E27FC236}">
                <a16:creationId xmlns:a16="http://schemas.microsoft.com/office/drawing/2014/main" id="{5854F65C-96A1-64D8-EF63-6CB813E6EEB3}"/>
              </a:ext>
            </a:extLst>
          </p:cNvPr>
          <p:cNvSpPr/>
          <p:nvPr/>
        </p:nvSpPr>
        <p:spPr>
          <a:xfrm>
            <a:off x="5133194" y="2915813"/>
            <a:ext cx="5532099" cy="1691640"/>
          </a:xfrm>
          <a:prstGeom prst="wedgeRectCallout">
            <a:avLst>
              <a:gd name="adj1" fmla="val -57527"/>
              <a:gd name="adj2" fmla="val 80338"/>
            </a:avLst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4000"/>
              <a:t>じょうほうけいさんかがく</a:t>
            </a:r>
          </a:p>
        </p:txBody>
      </p: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F6C4E5AE-6472-BF6E-A8E2-33B257533E37}"/>
              </a:ext>
            </a:extLst>
          </p:cNvPr>
          <p:cNvGrpSpPr/>
          <p:nvPr/>
        </p:nvGrpSpPr>
        <p:grpSpPr>
          <a:xfrm>
            <a:off x="845127" y="4607453"/>
            <a:ext cx="3957839" cy="1442899"/>
            <a:chOff x="481572" y="4497042"/>
            <a:chExt cx="3957839" cy="1442899"/>
          </a:xfrm>
        </p:grpSpPr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B5072F6C-E6D3-46CC-0FFB-30D7FB6B90E7}"/>
                </a:ext>
              </a:extLst>
            </p:cNvPr>
            <p:cNvSpPr txBox="1"/>
            <p:nvPr/>
          </p:nvSpPr>
          <p:spPr>
            <a:xfrm>
              <a:off x="677488" y="4833771"/>
              <a:ext cx="3566006" cy="769441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kumimoji="1" lang="ja-JP" altLang="en-US" sz="4400"/>
                <a:t>情報計算科学</a:t>
              </a:r>
            </a:p>
          </p:txBody>
        </p:sp>
        <p:cxnSp>
          <p:nvCxnSpPr>
            <p:cNvPr id="21" name="直線コネクタ 20">
              <a:extLst>
                <a:ext uri="{FF2B5EF4-FFF2-40B4-BE49-F238E27FC236}">
                  <a16:creationId xmlns:a16="http://schemas.microsoft.com/office/drawing/2014/main" id="{FEDBB0E0-8D00-8B82-50DC-6E138DD30E4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7487" y="4874131"/>
              <a:ext cx="1" cy="729081"/>
            </a:xfrm>
            <a:prstGeom prst="line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楕円 21">
              <a:extLst>
                <a:ext uri="{FF2B5EF4-FFF2-40B4-BE49-F238E27FC236}">
                  <a16:creationId xmlns:a16="http://schemas.microsoft.com/office/drawing/2014/main" id="{DCF63A08-635E-C4D3-DCD5-D888D8321820}"/>
                </a:ext>
              </a:extLst>
            </p:cNvPr>
            <p:cNvSpPr/>
            <p:nvPr/>
          </p:nvSpPr>
          <p:spPr>
            <a:xfrm>
              <a:off x="481572" y="4497042"/>
              <a:ext cx="391831" cy="377089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cxnSp>
          <p:nvCxnSpPr>
            <p:cNvPr id="7" name="直線コネクタ 6">
              <a:extLst>
                <a:ext uri="{FF2B5EF4-FFF2-40B4-BE49-F238E27FC236}">
                  <a16:creationId xmlns:a16="http://schemas.microsoft.com/office/drawing/2014/main" id="{B8D98CFC-326E-1E49-D8D4-397F4C65E806}"/>
                </a:ext>
              </a:extLst>
            </p:cNvPr>
            <p:cNvCxnSpPr>
              <a:cxnSpLocks/>
            </p:cNvCxnSpPr>
            <p:nvPr/>
          </p:nvCxnSpPr>
          <p:spPr>
            <a:xfrm rot="10800000" flipH="1">
              <a:off x="4243494" y="4833771"/>
              <a:ext cx="1" cy="729081"/>
            </a:xfrm>
            <a:prstGeom prst="line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楕円 7">
              <a:extLst>
                <a:ext uri="{FF2B5EF4-FFF2-40B4-BE49-F238E27FC236}">
                  <a16:creationId xmlns:a16="http://schemas.microsoft.com/office/drawing/2014/main" id="{3D83FE1F-07D2-1F18-2EC8-632AA60A123C}"/>
                </a:ext>
              </a:extLst>
            </p:cNvPr>
            <p:cNvSpPr/>
            <p:nvPr/>
          </p:nvSpPr>
          <p:spPr>
            <a:xfrm rot="10800000">
              <a:off x="4047580" y="5562852"/>
              <a:ext cx="391831" cy="377089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88313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B29338-C36F-C2AA-262D-CFBEB68B6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実行例　（動画になっております）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36D54E2-29D1-2DC4-CABE-D47E26D8A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ja-JP" altLang="en-US">
              <a:cs typeface="Calibri"/>
            </a:endParaRPr>
          </a:p>
          <a:p>
            <a:endParaRPr lang="ja-JP" altLang="en-US">
              <a:ea typeface="ＭＳ Ｐゴシック"/>
              <a:cs typeface="Calibri"/>
            </a:endParaRPr>
          </a:p>
        </p:txBody>
      </p:sp>
      <p:pic>
        <p:nvPicPr>
          <p:cNvPr id="7" name="レコーディング 2025-11-04 165023">
            <a:hlinkClick r:id="" action="ppaction://media"/>
            <a:extLst>
              <a:ext uri="{FF2B5EF4-FFF2-40B4-BE49-F238E27FC236}">
                <a16:creationId xmlns:a16="http://schemas.microsoft.com/office/drawing/2014/main" id="{7C2D5F8D-AD79-0313-9FD7-1C9A419AA4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7200" y="1485400"/>
            <a:ext cx="10239600" cy="50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42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99884645-D19A-D6E4-3DED-697CDD832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システムの構成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88FAD8A-26DF-4E2E-718C-11558E32836F}"/>
              </a:ext>
            </a:extLst>
          </p:cNvPr>
          <p:cNvSpPr/>
          <p:nvPr/>
        </p:nvSpPr>
        <p:spPr>
          <a:xfrm>
            <a:off x="2743200" y="2225587"/>
            <a:ext cx="2037348" cy="29196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3200"/>
              <a:t>ブラウザ</a:t>
            </a: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228BA0AE-A2AA-EE78-B30A-ADDA3AA17B95}"/>
              </a:ext>
            </a:extLst>
          </p:cNvPr>
          <p:cNvSpPr/>
          <p:nvPr/>
        </p:nvSpPr>
        <p:spPr>
          <a:xfrm>
            <a:off x="7370544" y="2225586"/>
            <a:ext cx="2037348" cy="2919663"/>
          </a:xfrm>
          <a:prstGeom prst="rect">
            <a:avLst/>
          </a:prstGeom>
          <a:ln w="381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0FF68A72-BF4D-C75C-B3D4-2AADECB39590}"/>
              </a:ext>
            </a:extLst>
          </p:cNvPr>
          <p:cNvSpPr txBox="1"/>
          <p:nvPr/>
        </p:nvSpPr>
        <p:spPr>
          <a:xfrm>
            <a:off x="2674877" y="1691322"/>
            <a:ext cx="21739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クライアント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981BE0A-5CE3-21D4-3556-4DE56047AD97}"/>
              </a:ext>
            </a:extLst>
          </p:cNvPr>
          <p:cNvSpPr txBox="1"/>
          <p:nvPr/>
        </p:nvSpPr>
        <p:spPr>
          <a:xfrm>
            <a:off x="7533085" y="1691322"/>
            <a:ext cx="179408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/>
              <a:t>サーバー</a:t>
            </a:r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FD0A84F9-5B3B-D7C1-987E-ED37E1E25909}"/>
              </a:ext>
            </a:extLst>
          </p:cNvPr>
          <p:cNvCxnSpPr>
            <a:cxnSpLocks/>
          </p:cNvCxnSpPr>
          <p:nvPr/>
        </p:nvCxnSpPr>
        <p:spPr>
          <a:xfrm>
            <a:off x="4787475" y="2926080"/>
            <a:ext cx="258306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B7FC82AF-8F5E-5CC2-A887-D9D934929A60}"/>
              </a:ext>
            </a:extLst>
          </p:cNvPr>
          <p:cNvSpPr/>
          <p:nvPr/>
        </p:nvSpPr>
        <p:spPr>
          <a:xfrm>
            <a:off x="7550875" y="2380875"/>
            <a:ext cx="1676686" cy="1071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200">
                <a:solidFill>
                  <a:schemeClr val="tx1"/>
                </a:solidFill>
              </a:rPr>
              <a:t>API</a:t>
            </a:r>
            <a:endParaRPr kumimoji="1" lang="ja-JP" altLang="en-US" sz="3200">
              <a:solidFill>
                <a:schemeClr val="tx1"/>
              </a:solidFill>
            </a:endParaRP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49EC6C7-ECFD-7F51-B2D1-854A2C6A7E6F}"/>
              </a:ext>
            </a:extLst>
          </p:cNvPr>
          <p:cNvSpPr/>
          <p:nvPr/>
        </p:nvSpPr>
        <p:spPr>
          <a:xfrm>
            <a:off x="7550875" y="3980339"/>
            <a:ext cx="1676686" cy="10718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>
                <a:solidFill>
                  <a:schemeClr val="tx1"/>
                </a:solidFill>
              </a:rPr>
              <a:t>モデル</a:t>
            </a:r>
          </a:p>
        </p:txBody>
      </p: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85CC402E-92C9-C1E4-7663-9063E8280D2A}"/>
              </a:ext>
            </a:extLst>
          </p:cNvPr>
          <p:cNvCxnSpPr>
            <a:cxnSpLocks/>
          </p:cNvCxnSpPr>
          <p:nvPr/>
        </p:nvCxnSpPr>
        <p:spPr>
          <a:xfrm rot="10800000">
            <a:off x="4780548" y="4450080"/>
            <a:ext cx="2583069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C1B9FCF-8E92-566F-B82A-5474EFA38FA2}"/>
              </a:ext>
            </a:extLst>
          </p:cNvPr>
          <p:cNvSpPr txBox="1"/>
          <p:nvPr/>
        </p:nvSpPr>
        <p:spPr>
          <a:xfrm>
            <a:off x="5287124" y="2556748"/>
            <a:ext cx="1752403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kumimoji="1" lang="en-US" altLang="ja-JP" b="1">
                <a:ea typeface="ＭＳ Ｐゴシック"/>
              </a:rPr>
              <a:t>“</a:t>
            </a:r>
            <a:r>
              <a:rPr kumimoji="1" lang="en-US" altLang="ja-JP" b="1" err="1">
                <a:ea typeface="ＭＳ Ｐゴシック"/>
              </a:rPr>
              <a:t>東京理科大学</a:t>
            </a:r>
            <a:r>
              <a:rPr kumimoji="1" lang="en-US" altLang="ja-JP" b="1">
                <a:ea typeface="ＭＳ Ｐゴシック"/>
              </a:rPr>
              <a:t>”</a:t>
            </a:r>
            <a:endParaRPr kumimoji="1" lang="ja-JP" altLang="en-US" b="1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DBCC0A6-093E-CBC2-616C-7FD52D1EA7CC}"/>
              </a:ext>
            </a:extLst>
          </p:cNvPr>
          <p:cNvSpPr txBox="1"/>
          <p:nvPr/>
        </p:nvSpPr>
        <p:spPr>
          <a:xfrm>
            <a:off x="4862378" y="4450079"/>
            <a:ext cx="2424062" cy="369332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kumimoji="1" lang="en-US" altLang="ja-JP" b="1">
                <a:ea typeface="ＭＳ Ｐゴシック"/>
              </a:rPr>
              <a:t>“</a:t>
            </a:r>
            <a:r>
              <a:rPr kumimoji="1" lang="en-US" altLang="ja-JP" b="1" err="1">
                <a:ea typeface="ＭＳ Ｐゴシック"/>
              </a:rPr>
              <a:t>とうきょうりかだいがく</a:t>
            </a:r>
            <a:r>
              <a:rPr kumimoji="1" lang="en-US" altLang="ja-JP" b="1">
                <a:ea typeface="ＭＳ Ｐゴシック"/>
              </a:rPr>
              <a:t>”</a:t>
            </a:r>
            <a:endParaRPr kumimoji="1" lang="ja-JP" altLang="en-US" b="1"/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9FB909F1-2206-7A73-C7DB-5973FD23EC82}"/>
              </a:ext>
            </a:extLst>
          </p:cNvPr>
          <p:cNvCxnSpPr/>
          <p:nvPr/>
        </p:nvCxnSpPr>
        <p:spPr>
          <a:xfrm>
            <a:off x="7967980" y="3565745"/>
            <a:ext cx="0" cy="3531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77F62095-086E-9713-00B2-D2EFC1C4250E}"/>
              </a:ext>
            </a:extLst>
          </p:cNvPr>
          <p:cNvCxnSpPr>
            <a:cxnSpLocks/>
          </p:cNvCxnSpPr>
          <p:nvPr/>
        </p:nvCxnSpPr>
        <p:spPr>
          <a:xfrm flipV="1">
            <a:off x="8771890" y="3565745"/>
            <a:ext cx="0" cy="35311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5358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76B0C9-D05C-C6BC-89C9-B7442EF93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システムの構成</a:t>
            </a: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D7E88D6A-D994-D2A4-EDD7-B3925E9E8DA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0820481"/>
              </p:ext>
            </p:extLst>
          </p:nvPr>
        </p:nvGraphicFramePr>
        <p:xfrm>
          <a:off x="844550" y="182880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04510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D2480-76A4-4F3F-E499-C61084F4D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02E987-C57B-C0E5-C606-D827222E9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使用言語</a:t>
            </a:r>
          </a:p>
        </p:txBody>
      </p:sp>
      <p:graphicFrame>
        <p:nvGraphicFramePr>
          <p:cNvPr id="4" name="コンテンツ プレースホルダー 3">
            <a:extLst>
              <a:ext uri="{FF2B5EF4-FFF2-40B4-BE49-F238E27FC236}">
                <a16:creationId xmlns:a16="http://schemas.microsoft.com/office/drawing/2014/main" id="{BE256ECD-F233-34AF-8E8D-20C516C5EA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11354"/>
              </p:ext>
            </p:extLst>
          </p:nvPr>
        </p:nvGraphicFramePr>
        <p:xfrm>
          <a:off x="844550" y="182880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44267760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TM02892315[[fn=ウィスプ]]</Template>
  <TotalTime>0</TotalTime>
  <Words>452</Words>
  <Application>Microsoft Office PowerPoint</Application>
  <PresentationFormat>ワイド画面</PresentationFormat>
  <Paragraphs>60</Paragraphs>
  <Slides>7</Slides>
  <Notes>7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4</vt:i4>
      </vt:variant>
      <vt:variant>
        <vt:lpstr>スライド タイトル</vt:lpstr>
      </vt:variant>
      <vt:variant>
        <vt:i4>7</vt:i4>
      </vt:variant>
    </vt:vector>
  </HeadingPairs>
  <TitlesOfParts>
    <vt:vector size="16" baseType="lpstr">
      <vt:lpstr>ＭＳ Ｐゴシック</vt:lpstr>
      <vt:lpstr>游ゴシック</vt:lpstr>
      <vt:lpstr>Calibri</vt:lpstr>
      <vt:lpstr>Calibri Light</vt:lpstr>
      <vt:lpstr>Wingdings 2</vt:lpstr>
      <vt:lpstr>HDOfficeLightV0</vt:lpstr>
      <vt:lpstr>1_HDOfficeLightV0</vt:lpstr>
      <vt:lpstr>2_HDOfficeLightV0</vt:lpstr>
      <vt:lpstr>3_HDOfficeLightV0</vt:lpstr>
      <vt:lpstr>ふりがなを振るChrome拡張機能</vt:lpstr>
      <vt:lpstr>プロジェクトの目的</vt:lpstr>
      <vt:lpstr>プロジェクトの内容</vt:lpstr>
      <vt:lpstr>実行例　（動画になっております）</vt:lpstr>
      <vt:lpstr>システムの構成</vt:lpstr>
      <vt:lpstr>システムの構成</vt:lpstr>
      <vt:lpstr>使用言語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進悟 山口</dc:creator>
  <cp:lastModifiedBy>北野　弘雪</cp:lastModifiedBy>
  <cp:revision>3</cp:revision>
  <dcterms:created xsi:type="dcterms:W3CDTF">2025-10-26T07:17:42Z</dcterms:created>
  <dcterms:modified xsi:type="dcterms:W3CDTF">2025-11-13T09:41:21Z</dcterms:modified>
</cp:coreProperties>
</file>

<file path=docProps/thumbnail.jpeg>
</file>